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648" r:id="rId4"/>
  </p:sldMasterIdLst>
  <p:notesMasterIdLst>
    <p:notesMasterId r:id="rId31"/>
  </p:notesMasterIdLst>
  <p:sldIdLst>
    <p:sldId id="267" r:id="rId5"/>
    <p:sldId id="295" r:id="rId6"/>
    <p:sldId id="316" r:id="rId7"/>
    <p:sldId id="334" r:id="rId8"/>
    <p:sldId id="318" r:id="rId9"/>
    <p:sldId id="343" r:id="rId10"/>
    <p:sldId id="337" r:id="rId11"/>
    <p:sldId id="342" r:id="rId12"/>
    <p:sldId id="321" r:id="rId13"/>
    <p:sldId id="327" r:id="rId14"/>
    <p:sldId id="328" r:id="rId15"/>
    <p:sldId id="344" r:id="rId16"/>
    <p:sldId id="306" r:id="rId17"/>
    <p:sldId id="325" r:id="rId18"/>
    <p:sldId id="324" r:id="rId19"/>
    <p:sldId id="338" r:id="rId20"/>
    <p:sldId id="335" r:id="rId21"/>
    <p:sldId id="326" r:id="rId22"/>
    <p:sldId id="329" r:id="rId23"/>
    <p:sldId id="330" r:id="rId24"/>
    <p:sldId id="331" r:id="rId25"/>
    <p:sldId id="311" r:id="rId26"/>
    <p:sldId id="332" r:id="rId27"/>
    <p:sldId id="339" r:id="rId28"/>
    <p:sldId id="340" r:id="rId29"/>
    <p:sldId id="341" r:id="rId30"/>
  </p:sldIdLst>
  <p:sldSz cx="12192000" cy="6858000"/>
  <p:notesSz cx="6858000" cy="9144000"/>
  <p:embeddedFontLst>
    <p:embeddedFont>
      <p:font typeface="Acumin Pro Condensed Semibold" panose="020B060402020202020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Franklin Gothic Book" panose="020B0503020102020204" pitchFamily="34" charset="0"/>
      <p:regular r:id="rId37"/>
      <p:italic r:id="rId38"/>
    </p:embeddedFont>
    <p:embeddedFont>
      <p:font typeface="Franklin Gothic Medium" panose="020B0603020102020204" pitchFamily="34" charset="0"/>
      <p:regular r:id="rId39"/>
      <p:italic r:id="rId40"/>
    </p:embeddedFont>
    <p:embeddedFont>
      <p:font typeface="Franklin Gothic Medium Cond" panose="020B0606030402020204" pitchFamily="34" charset="0"/>
      <p:regular r:id="rId41"/>
    </p:embeddedFont>
    <p:embeddedFont>
      <p:font typeface="Montserrat" panose="00000500000000000000" pitchFamily="2" charset="0"/>
      <p:regular r:id="rId42"/>
      <p:bold r:id="rId43"/>
      <p:italic r:id="rId44"/>
      <p:boldItalic r:id="rId45"/>
    </p:embeddedFont>
    <p:embeddedFont>
      <p:font typeface="Segoe UI" panose="020B0502040204020203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80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26CE219-6CB4-4D82-2315-C217F06FFCCD}" name="Hiller, Kelly R" initials="HKR" userId="S::khiller@purdue.edu::b25b1487-7f5e-4b7f-a0b2-f8bcb0b1ea5a" providerId="AD"/>
  <p188:author id="{58625698-5EC1-000C-6D48-1966CDC900F4}" name="Ghatge, Awadhoot Mukund" initials="GA" userId="S::amghatge@purdue.edu::4bb6b3fa-9ae8-4983-b5e4-41a174881314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DB945"/>
    <a:srgbClr val="FF9900"/>
    <a:srgbClr val="003A1A"/>
    <a:srgbClr val="EBD99F"/>
    <a:srgbClr val="CFB9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45DADB-2ADE-42A9-87FA-151D0589337F}" v="7" dt="2025-04-12T18:02:33.7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Light Style 3 –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–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B4B98B0-60AC-42C2-AFA5-B58CD77FA1E5}" styleName="Light Style 1 –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-18" y="1464"/>
      </p:cViewPr>
      <p:guideLst>
        <p:guide orient="horz" pos="1080"/>
        <p:guide pos="3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8.fntdata"/><Relationship Id="rId21" Type="http://schemas.openxmlformats.org/officeDocument/2006/relationships/slide" Target="slides/slide17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font" Target="fonts/font16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font" Target="fonts/font14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font" Target="fonts/font17.fntdata"/><Relationship Id="rId56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font" Target="fonts/font15.fntdata"/><Relationship Id="rId20" Type="http://schemas.openxmlformats.org/officeDocument/2006/relationships/slide" Target="slides/slide16.xml"/><Relationship Id="rId41" Type="http://schemas.openxmlformats.org/officeDocument/2006/relationships/font" Target="fonts/font10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font" Target="fonts/font5.fntdata"/><Relationship Id="rId49" Type="http://schemas.openxmlformats.org/officeDocument/2006/relationships/font" Target="fonts/font18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eyers, Christopher Thomas" userId="S::ctmeyers@purdue.edu::f7252fab-9ce0-408b-9a1e-e1bebdad326a" providerId="AD" clId="Web-{0FE1770C-9750-0E9D-9A86-C21F78D01281}"/>
    <pc:docChg chg="modSld">
      <pc:chgData name="Meyers, Christopher Thomas" userId="S::ctmeyers@purdue.edu::f7252fab-9ce0-408b-9a1e-e1bebdad326a" providerId="AD" clId="Web-{0FE1770C-9750-0E9D-9A86-C21F78D01281}" dt="2025-02-04T01:45:52.761" v="800" actId="20577"/>
      <pc:docMkLst>
        <pc:docMk/>
      </pc:docMkLst>
      <pc:sldChg chg="addSp delSp modSp">
        <pc:chgData name="Meyers, Christopher Thomas" userId="S::ctmeyers@purdue.edu::f7252fab-9ce0-408b-9a1e-e1bebdad326a" providerId="AD" clId="Web-{0FE1770C-9750-0E9D-9A86-C21F78D01281}" dt="2025-02-04T00:45:30.017" v="75"/>
        <pc:sldMkLst>
          <pc:docMk/>
          <pc:sldMk cId="805938279" sldId="295"/>
        </pc:sldMkLst>
        <pc:picChg chg="mod modCrop">
          <ac:chgData name="Meyers, Christopher Thomas" userId="S::ctmeyers@purdue.edu::f7252fab-9ce0-408b-9a1e-e1bebdad326a" providerId="AD" clId="Web-{0FE1770C-9750-0E9D-9A86-C21F78D01281}" dt="2025-02-04T00:45:30.017" v="75"/>
          <ac:picMkLst>
            <pc:docMk/>
            <pc:sldMk cId="805938279" sldId="295"/>
            <ac:picMk id="14" creationId="{7B01F768-1C34-3379-DC9C-8700F1C34667}"/>
          </ac:picMkLst>
        </pc:picChg>
      </pc:sldChg>
      <pc:sldChg chg="addSp modSp">
        <pc:chgData name="Meyers, Christopher Thomas" userId="S::ctmeyers@purdue.edu::f7252fab-9ce0-408b-9a1e-e1bebdad326a" providerId="AD" clId="Web-{0FE1770C-9750-0E9D-9A86-C21F78D01281}" dt="2025-02-04T01:45:52.761" v="800" actId="20577"/>
        <pc:sldMkLst>
          <pc:docMk/>
          <pc:sldMk cId="467360009" sldId="302"/>
        </pc:sldMkLst>
      </pc:sldChg>
      <pc:sldChg chg="addSp delSp modSp mod modClrScheme chgLayout">
        <pc:chgData name="Meyers, Christopher Thomas" userId="S::ctmeyers@purdue.edu::f7252fab-9ce0-408b-9a1e-e1bebdad326a" providerId="AD" clId="Web-{0FE1770C-9750-0E9D-9A86-C21F78D01281}" dt="2025-02-04T00:52:38.021" v="366" actId="1076"/>
        <pc:sldMkLst>
          <pc:docMk/>
          <pc:sldMk cId="950023168" sldId="303"/>
        </pc:sldMkLst>
      </pc:sldChg>
      <pc:sldChg chg="addSp delSp modSp">
        <pc:chgData name="Meyers, Christopher Thomas" userId="S::ctmeyers@purdue.edu::f7252fab-9ce0-408b-9a1e-e1bebdad326a" providerId="AD" clId="Web-{0FE1770C-9750-0E9D-9A86-C21F78D01281}" dt="2025-02-04T01:09:56.899" v="454" actId="14100"/>
        <pc:sldMkLst>
          <pc:docMk/>
          <pc:sldMk cId="2964092108" sldId="305"/>
        </pc:sldMkLst>
      </pc:sldChg>
    </pc:docChg>
  </pc:docChgLst>
  <pc:docChgLst>
    <pc:chgData name="Jacob Brian McKenrick" userId="S::jmckenri@purdue.edu::559295cb-9e03-4eee-be5f-d5493eeb8fe4" providerId="AD" clId="Web-{59524799-0FC7-2402-9183-C95048C73C50}"/>
    <pc:docChg chg="delSld modSld">
      <pc:chgData name="Jacob Brian McKenrick" userId="S::jmckenri@purdue.edu::559295cb-9e03-4eee-be5f-d5493eeb8fe4" providerId="AD" clId="Web-{59524799-0FC7-2402-9183-C95048C73C50}" dt="2025-02-11T21:40:54.970" v="5" actId="1076"/>
      <pc:docMkLst>
        <pc:docMk/>
      </pc:docMkLst>
      <pc:sldChg chg="addSp delSp modSp">
        <pc:chgData name="Jacob Brian McKenrick" userId="S::jmckenri@purdue.edu::559295cb-9e03-4eee-be5f-d5493eeb8fe4" providerId="AD" clId="Web-{59524799-0FC7-2402-9183-C95048C73C50}" dt="2025-02-11T21:40:54.970" v="5" actId="1076"/>
        <pc:sldMkLst>
          <pc:docMk/>
          <pc:sldMk cId="4070835101" sldId="311"/>
        </pc:sldMkLst>
      </pc:sldChg>
      <pc:sldChg chg="del">
        <pc:chgData name="Jacob Brian McKenrick" userId="S::jmckenri@purdue.edu::559295cb-9e03-4eee-be5f-d5493eeb8fe4" providerId="AD" clId="Web-{59524799-0FC7-2402-9183-C95048C73C50}" dt="2025-02-11T16:36:15.093" v="0"/>
        <pc:sldMkLst>
          <pc:docMk/>
          <pc:sldMk cId="4122575714" sldId="312"/>
        </pc:sldMkLst>
      </pc:sldChg>
    </pc:docChg>
  </pc:docChgLst>
  <pc:docChgLst>
    <pc:chgData name="Sriram, Lokesh" userId="S::lsriram@purdue.edu::a76bee2f-d639-4a83-ae38-f78200968bac" providerId="AD" clId="Web-{A8A38AE6-B965-9D10-A0AE-0CF05E941BB0}"/>
    <pc:docChg chg="modSld">
      <pc:chgData name="Sriram, Lokesh" userId="S::lsriram@purdue.edu::a76bee2f-d639-4a83-ae38-f78200968bac" providerId="AD" clId="Web-{A8A38AE6-B965-9D10-A0AE-0CF05E941BB0}" dt="2025-03-08T02:52:06.710" v="13" actId="20577"/>
      <pc:docMkLst>
        <pc:docMk/>
      </pc:docMkLst>
      <pc:sldChg chg="modSp">
        <pc:chgData name="Sriram, Lokesh" userId="S::lsriram@purdue.edu::a76bee2f-d639-4a83-ae38-f78200968bac" providerId="AD" clId="Web-{A8A38AE6-B965-9D10-A0AE-0CF05E941BB0}" dt="2025-03-08T02:52:06.710" v="13" actId="20577"/>
        <pc:sldMkLst>
          <pc:docMk/>
          <pc:sldMk cId="619787734" sldId="316"/>
        </pc:sldMkLst>
        <pc:spChg chg="mod">
          <ac:chgData name="Sriram, Lokesh" userId="S::lsriram@purdue.edu::a76bee2f-d639-4a83-ae38-f78200968bac" providerId="AD" clId="Web-{A8A38AE6-B965-9D10-A0AE-0CF05E941BB0}" dt="2025-03-08T02:52:06.710" v="13" actId="20577"/>
          <ac:spMkLst>
            <pc:docMk/>
            <pc:sldMk cId="619787734" sldId="316"/>
            <ac:spMk id="4" creationId="{6D595109-4D8F-9F1F-E99D-942FB7A73892}"/>
          </ac:spMkLst>
        </pc:spChg>
      </pc:sldChg>
    </pc:docChg>
  </pc:docChgLst>
  <pc:docChgLst>
    <pc:chgData name="Ghatge, Awadhoot Mukund" userId="S::amghatge@purdue.edu::4bb6b3fa-9ae8-4983-b5e4-41a174881314" providerId="AD" clId="Web-{56E4A6A5-4BAC-8EDF-ADFF-C5E62846F80D}"/>
    <pc:docChg chg="delSld modSld sldOrd">
      <pc:chgData name="Ghatge, Awadhoot Mukund" userId="S::amghatge@purdue.edu::4bb6b3fa-9ae8-4983-b5e4-41a174881314" providerId="AD" clId="Web-{56E4A6A5-4BAC-8EDF-ADFF-C5E62846F80D}" dt="2025-02-12T19:36:25.812" v="15"/>
      <pc:docMkLst>
        <pc:docMk/>
      </pc:docMkLst>
      <pc:sldChg chg="delSp modSp ord">
        <pc:chgData name="Ghatge, Awadhoot Mukund" userId="S::amghatge@purdue.edu::4bb6b3fa-9ae8-4983-b5e4-41a174881314" providerId="AD" clId="Web-{56E4A6A5-4BAC-8EDF-ADFF-C5E62846F80D}" dt="2025-02-12T19:08:52.313" v="9" actId="1076"/>
        <pc:sldMkLst>
          <pc:docMk/>
          <pc:sldMk cId="1467829225" sldId="300"/>
        </pc:sldMkLst>
      </pc:sldChg>
      <pc:sldChg chg="mod modShow">
        <pc:chgData name="Ghatge, Awadhoot Mukund" userId="S::amghatge@purdue.edu::4bb6b3fa-9ae8-4983-b5e4-41a174881314" providerId="AD" clId="Web-{56E4A6A5-4BAC-8EDF-ADFF-C5E62846F80D}" dt="2025-02-12T19:36:25.812" v="15"/>
        <pc:sldMkLst>
          <pc:docMk/>
          <pc:sldMk cId="467360009" sldId="302"/>
        </pc:sldMkLst>
      </pc:sldChg>
      <pc:sldChg chg="modSp">
        <pc:chgData name="Ghatge, Awadhoot Mukund" userId="S::amghatge@purdue.edu::4bb6b3fa-9ae8-4983-b5e4-41a174881314" providerId="AD" clId="Web-{56E4A6A5-4BAC-8EDF-ADFF-C5E62846F80D}" dt="2025-02-12T19:11:01.164" v="12" actId="20577"/>
        <pc:sldMkLst>
          <pc:docMk/>
          <pc:sldMk cId="897939573" sldId="310"/>
        </pc:sldMkLst>
      </pc:sldChg>
      <pc:sldChg chg="ord">
        <pc:chgData name="Ghatge, Awadhoot Mukund" userId="S::amghatge@purdue.edu::4bb6b3fa-9ae8-4983-b5e4-41a174881314" providerId="AD" clId="Web-{56E4A6A5-4BAC-8EDF-ADFF-C5E62846F80D}" dt="2025-02-12T19:35:35.747" v="13"/>
        <pc:sldMkLst>
          <pc:docMk/>
          <pc:sldMk cId="4070835101" sldId="311"/>
        </pc:sldMkLst>
      </pc:sldChg>
      <pc:sldChg chg="del">
        <pc:chgData name="Ghatge, Awadhoot Mukund" userId="S::amghatge@purdue.edu::4bb6b3fa-9ae8-4983-b5e4-41a174881314" providerId="AD" clId="Web-{56E4A6A5-4BAC-8EDF-ADFF-C5E62846F80D}" dt="2025-02-12T19:05:37.739" v="0"/>
        <pc:sldMkLst>
          <pc:docMk/>
          <pc:sldMk cId="2285656960" sldId="315"/>
        </pc:sldMkLst>
      </pc:sldChg>
    </pc:docChg>
  </pc:docChgLst>
  <pc:docChgLst>
    <pc:chgData name="Iyer, Sankaran Suresh" userId="S::iyerss@purdue.edu::e8fa5b0f-a63f-488f-8086-16674b65cdd8" providerId="AD" clId="Web-{CF9478D6-870A-29C1-4D81-37A252B1D88D}"/>
    <pc:docChg chg="addSld modSld sldOrd">
      <pc:chgData name="Iyer, Sankaran Suresh" userId="S::iyerss@purdue.edu::e8fa5b0f-a63f-488f-8086-16674b65cdd8" providerId="AD" clId="Web-{CF9478D6-870A-29C1-4D81-37A252B1D88D}" dt="2025-03-02T17:01:46.149" v="29"/>
      <pc:docMkLst>
        <pc:docMk/>
      </pc:docMkLst>
      <pc:sldChg chg="addSp delSp modSp add ord replId">
        <pc:chgData name="Iyer, Sankaran Suresh" userId="S::iyerss@purdue.edu::e8fa5b0f-a63f-488f-8086-16674b65cdd8" providerId="AD" clId="Web-{CF9478D6-870A-29C1-4D81-37A252B1D88D}" dt="2025-03-02T17:01:20.993" v="28" actId="1076"/>
        <pc:sldMkLst>
          <pc:docMk/>
          <pc:sldMk cId="2817921137" sldId="315"/>
        </pc:sldMkLst>
      </pc:sldChg>
      <pc:sldChg chg="add replId">
        <pc:chgData name="Iyer, Sankaran Suresh" userId="S::iyerss@purdue.edu::e8fa5b0f-a63f-488f-8086-16674b65cdd8" providerId="AD" clId="Web-{CF9478D6-870A-29C1-4D81-37A252B1D88D}" dt="2025-03-02T17:01:46.149" v="29"/>
        <pc:sldMkLst>
          <pc:docMk/>
          <pc:sldMk cId="619787734" sldId="316"/>
        </pc:sldMkLst>
      </pc:sldChg>
    </pc:docChg>
  </pc:docChgLst>
  <pc:docChgLst>
    <pc:chgData name="Ghatge, Awadhoot Mukund" userId="S::amghatge@purdue.edu::4bb6b3fa-9ae8-4983-b5e4-41a174881314" providerId="AD" clId="Web-{846D283F-322A-0A37-1F07-70B860EFF773}"/>
    <pc:docChg chg="modSld">
      <pc:chgData name="Ghatge, Awadhoot Mukund" userId="S::amghatge@purdue.edu::4bb6b3fa-9ae8-4983-b5e4-41a174881314" providerId="AD" clId="Web-{846D283F-322A-0A37-1F07-70B860EFF773}" dt="2025-02-04T22:10:48.122" v="10" actId="1076"/>
      <pc:docMkLst>
        <pc:docMk/>
      </pc:docMkLst>
      <pc:sldChg chg="modSp">
        <pc:chgData name="Ghatge, Awadhoot Mukund" userId="S::amghatge@purdue.edu::4bb6b3fa-9ae8-4983-b5e4-41a174881314" providerId="AD" clId="Web-{846D283F-322A-0A37-1F07-70B860EFF773}" dt="2025-02-04T22:10:48.122" v="10" actId="1076"/>
        <pc:sldMkLst>
          <pc:docMk/>
          <pc:sldMk cId="805938279" sldId="295"/>
        </pc:sldMkLst>
        <pc:spChg chg="mod">
          <ac:chgData name="Ghatge, Awadhoot Mukund" userId="S::amghatge@purdue.edu::4bb6b3fa-9ae8-4983-b5e4-41a174881314" providerId="AD" clId="Web-{846D283F-322A-0A37-1F07-70B860EFF773}" dt="2025-02-04T22:10:48.122" v="10" actId="1076"/>
          <ac:spMkLst>
            <pc:docMk/>
            <pc:sldMk cId="805938279" sldId="295"/>
            <ac:spMk id="3" creationId="{8942CE05-FFED-FBA7-3191-920EC2796F4E}"/>
          </ac:spMkLst>
        </pc:spChg>
        <pc:picChg chg="mod">
          <ac:chgData name="Ghatge, Awadhoot Mukund" userId="S::amghatge@purdue.edu::4bb6b3fa-9ae8-4983-b5e4-41a174881314" providerId="AD" clId="Web-{846D283F-322A-0A37-1F07-70B860EFF773}" dt="2025-02-04T22:10:31.466" v="0"/>
          <ac:picMkLst>
            <pc:docMk/>
            <pc:sldMk cId="805938279" sldId="295"/>
            <ac:picMk id="18" creationId="{B07E8725-97CB-A806-DA41-E06EC19D580D}"/>
          </ac:picMkLst>
        </pc:picChg>
      </pc:sldChg>
    </pc:docChg>
  </pc:docChgLst>
  <pc:docChgLst>
    <pc:chgData name="Ghatge, Awadhoot Mukund" userId="S::amghatge@purdue.edu::4bb6b3fa-9ae8-4983-b5e4-41a174881314" providerId="AD" clId="Web-{385BA0D8-1CB2-C9E8-CEA8-7E99E872BC9A}"/>
    <pc:docChg chg="addSld modSld sldOrd">
      <pc:chgData name="Ghatge, Awadhoot Mukund" userId="S::amghatge@purdue.edu::4bb6b3fa-9ae8-4983-b5e4-41a174881314" providerId="AD" clId="Web-{385BA0D8-1CB2-C9E8-CEA8-7E99E872BC9A}" dt="2025-03-05T05:00:38.148" v="586"/>
      <pc:docMkLst>
        <pc:docMk/>
      </pc:docMkLst>
      <pc:sldChg chg="modSp">
        <pc:chgData name="Ghatge, Awadhoot Mukund" userId="S::amghatge@purdue.edu::4bb6b3fa-9ae8-4983-b5e4-41a174881314" providerId="AD" clId="Web-{385BA0D8-1CB2-C9E8-CEA8-7E99E872BC9A}" dt="2025-03-05T04:55:40.874" v="566" actId="20577"/>
        <pc:sldMkLst>
          <pc:docMk/>
          <pc:sldMk cId="4154997097" sldId="267"/>
        </pc:sldMkLst>
        <pc:spChg chg="mod">
          <ac:chgData name="Ghatge, Awadhoot Mukund" userId="S::amghatge@purdue.edu::4bb6b3fa-9ae8-4983-b5e4-41a174881314" providerId="AD" clId="Web-{385BA0D8-1CB2-C9E8-CEA8-7E99E872BC9A}" dt="2025-03-05T04:55:40.874" v="566" actId="20577"/>
          <ac:spMkLst>
            <pc:docMk/>
            <pc:sldMk cId="4154997097" sldId="267"/>
            <ac:spMk id="4" creationId="{0C218A17-096C-AED1-C745-D58ECF2EFEFF}"/>
          </ac:spMkLst>
        </pc:spChg>
        <pc:picChg chg="mod">
          <ac:chgData name="Ghatge, Awadhoot Mukund" userId="S::amghatge@purdue.edu::4bb6b3fa-9ae8-4983-b5e4-41a174881314" providerId="AD" clId="Web-{385BA0D8-1CB2-C9E8-CEA8-7E99E872BC9A}" dt="2025-03-05T04:55:23.405" v="550" actId="1076"/>
          <ac:picMkLst>
            <pc:docMk/>
            <pc:sldMk cId="4154997097" sldId="267"/>
            <ac:picMk id="5" creationId="{97A8469D-1B5B-B2DA-66E4-975FF8D108B4}"/>
          </ac:picMkLst>
        </pc:picChg>
      </pc:sldChg>
      <pc:sldChg chg="modSp">
        <pc:chgData name="Ghatge, Awadhoot Mukund" userId="S::amghatge@purdue.edu::4bb6b3fa-9ae8-4983-b5e4-41a174881314" providerId="AD" clId="Web-{385BA0D8-1CB2-C9E8-CEA8-7E99E872BC9A}" dt="2025-03-05T04:53:52.951" v="549" actId="20577"/>
        <pc:sldMkLst>
          <pc:docMk/>
          <pc:sldMk cId="2582308507" sldId="326"/>
        </pc:sldMkLst>
        <pc:spChg chg="mod">
          <ac:chgData name="Ghatge, Awadhoot Mukund" userId="S::amghatge@purdue.edu::4bb6b3fa-9ae8-4983-b5e4-41a174881314" providerId="AD" clId="Web-{385BA0D8-1CB2-C9E8-CEA8-7E99E872BC9A}" dt="2025-03-05T04:53:52.951" v="549" actId="20577"/>
          <ac:spMkLst>
            <pc:docMk/>
            <pc:sldMk cId="2582308507" sldId="326"/>
            <ac:spMk id="9" creationId="{5AB7A37B-B684-9B57-6134-D901120BC127}"/>
          </ac:spMkLst>
        </pc:spChg>
      </pc:sldChg>
      <pc:sldChg chg="addSp delSp modSp mod modClrScheme chgLayout">
        <pc:chgData name="Ghatge, Awadhoot Mukund" userId="S::amghatge@purdue.edu::4bb6b3fa-9ae8-4983-b5e4-41a174881314" providerId="AD" clId="Web-{385BA0D8-1CB2-C9E8-CEA8-7E99E872BC9A}" dt="2025-03-05T04:53:10.388" v="545" actId="20577"/>
        <pc:sldMkLst>
          <pc:docMk/>
          <pc:sldMk cId="1241463976" sldId="335"/>
        </pc:sldMkLst>
        <pc:spChg chg="mod">
          <ac:chgData name="Ghatge, Awadhoot Mukund" userId="S::amghatge@purdue.edu::4bb6b3fa-9ae8-4983-b5e4-41a174881314" providerId="AD" clId="Web-{385BA0D8-1CB2-C9E8-CEA8-7E99E872BC9A}" dt="2025-03-05T04:30:38.468" v="24" actId="20577"/>
          <ac:spMkLst>
            <pc:docMk/>
            <pc:sldMk cId="1241463976" sldId="335"/>
            <ac:spMk id="4" creationId="{92FFC868-05B2-D521-524D-8FAEAD3B8093}"/>
          </ac:spMkLst>
        </pc:spChg>
        <pc:spChg chg="mod ord">
          <ac:chgData name="Ghatge, Awadhoot Mukund" userId="S::amghatge@purdue.edu::4bb6b3fa-9ae8-4983-b5e4-41a174881314" providerId="AD" clId="Web-{385BA0D8-1CB2-C9E8-CEA8-7E99E872BC9A}" dt="2025-03-05T04:30:23.921" v="1"/>
          <ac:spMkLst>
            <pc:docMk/>
            <pc:sldMk cId="1241463976" sldId="335"/>
            <ac:spMk id="5" creationId="{175702A3-DC52-D5BD-3FEB-6FF11800255D}"/>
          </ac:spMkLst>
        </pc:spChg>
        <pc:spChg chg="add mod">
          <ac:chgData name="Ghatge, Awadhoot Mukund" userId="S::amghatge@purdue.edu::4bb6b3fa-9ae8-4983-b5e4-41a174881314" providerId="AD" clId="Web-{385BA0D8-1CB2-C9E8-CEA8-7E99E872BC9A}" dt="2025-03-05T04:53:10.388" v="545" actId="20577"/>
          <ac:spMkLst>
            <pc:docMk/>
            <pc:sldMk cId="1241463976" sldId="335"/>
            <ac:spMk id="10" creationId="{86DEB375-1F0A-AD8D-D81B-073F4A3DFC1C}"/>
          </ac:spMkLst>
        </pc:spChg>
      </pc:sldChg>
      <pc:sldChg chg="addSp delSp modSp add ord replId">
        <pc:chgData name="Ghatge, Awadhoot Mukund" userId="S::amghatge@purdue.edu::4bb6b3fa-9ae8-4983-b5e4-41a174881314" providerId="AD" clId="Web-{385BA0D8-1CB2-C9E8-CEA8-7E99E872BC9A}" dt="2025-03-05T04:52:11.757" v="517" actId="20577"/>
        <pc:sldMkLst>
          <pc:docMk/>
          <pc:sldMk cId="1043651513" sldId="338"/>
        </pc:sldMkLst>
        <pc:spChg chg="mod">
          <ac:chgData name="Ghatge, Awadhoot Mukund" userId="S::amghatge@purdue.edu::4bb6b3fa-9ae8-4983-b5e4-41a174881314" providerId="AD" clId="Web-{385BA0D8-1CB2-C9E8-CEA8-7E99E872BC9A}" dt="2025-03-05T04:50:17.210" v="511"/>
          <ac:spMkLst>
            <pc:docMk/>
            <pc:sldMk cId="1043651513" sldId="338"/>
            <ac:spMk id="4" creationId="{1B3B1008-7CD0-1735-B1C1-021A3E9E32D7}"/>
          </ac:spMkLst>
        </pc:spChg>
        <pc:spChg chg="ord">
          <ac:chgData name="Ghatge, Awadhoot Mukund" userId="S::amghatge@purdue.edu::4bb6b3fa-9ae8-4983-b5e4-41a174881314" providerId="AD" clId="Web-{385BA0D8-1CB2-C9E8-CEA8-7E99E872BC9A}" dt="2025-03-05T04:50:17.210" v="511"/>
          <ac:spMkLst>
            <pc:docMk/>
            <pc:sldMk cId="1043651513" sldId="338"/>
            <ac:spMk id="5" creationId="{9B9F3436-3E02-85F5-F57D-71286252D64B}"/>
          </ac:spMkLst>
        </pc:spChg>
        <pc:spChg chg="mod">
          <ac:chgData name="Ghatge, Awadhoot Mukund" userId="S::amghatge@purdue.edu::4bb6b3fa-9ae8-4983-b5e4-41a174881314" providerId="AD" clId="Web-{385BA0D8-1CB2-C9E8-CEA8-7E99E872BC9A}" dt="2025-03-05T04:52:11.757" v="517" actId="20577"/>
          <ac:spMkLst>
            <pc:docMk/>
            <pc:sldMk cId="1043651513" sldId="338"/>
            <ac:spMk id="10" creationId="{74CD86ED-3D96-6A07-9BF1-41BC6ADED1D8}"/>
          </ac:spMkLst>
        </pc:spChg>
        <pc:picChg chg="add mod modCrop">
          <ac:chgData name="Ghatge, Awadhoot Mukund" userId="S::amghatge@purdue.edu::4bb6b3fa-9ae8-4983-b5e4-41a174881314" providerId="AD" clId="Web-{385BA0D8-1CB2-C9E8-CEA8-7E99E872BC9A}" dt="2025-03-05T04:50:27.163" v="514" actId="1076"/>
          <ac:picMkLst>
            <pc:docMk/>
            <pc:sldMk cId="1043651513" sldId="338"/>
            <ac:picMk id="2" creationId="{13EB8E2A-8E7B-655E-1085-339CED574489}"/>
          </ac:picMkLst>
        </pc:picChg>
      </pc:sldChg>
      <pc:sldChg chg="add ord replId">
        <pc:chgData name="Ghatge, Awadhoot Mukund" userId="S::amghatge@purdue.edu::4bb6b3fa-9ae8-4983-b5e4-41a174881314" providerId="AD" clId="Web-{385BA0D8-1CB2-C9E8-CEA8-7E99E872BC9A}" dt="2025-03-05T04:59:35.600" v="569"/>
        <pc:sldMkLst>
          <pc:docMk/>
          <pc:sldMk cId="1250453548" sldId="339"/>
        </pc:sldMkLst>
      </pc:sldChg>
      <pc:sldChg chg="addSp delSp modSp add ord replId">
        <pc:chgData name="Ghatge, Awadhoot Mukund" userId="S::amghatge@purdue.edu::4bb6b3fa-9ae8-4983-b5e4-41a174881314" providerId="AD" clId="Web-{385BA0D8-1CB2-C9E8-CEA8-7E99E872BC9A}" dt="2025-03-05T05:00:38.148" v="586"/>
        <pc:sldMkLst>
          <pc:docMk/>
          <pc:sldMk cId="2421201456" sldId="340"/>
        </pc:sldMkLst>
        <pc:spChg chg="mod">
          <ac:chgData name="Ghatge, Awadhoot Mukund" userId="S::amghatge@purdue.edu::4bb6b3fa-9ae8-4983-b5e4-41a174881314" providerId="AD" clId="Web-{385BA0D8-1CB2-C9E8-CEA8-7E99E872BC9A}" dt="2025-03-05T05:00:23.944" v="584" actId="20577"/>
          <ac:spMkLst>
            <pc:docMk/>
            <pc:sldMk cId="2421201456" sldId="340"/>
            <ac:spMk id="2" creationId="{AEA3C83B-35B0-CC03-1497-1E2C7CCB8260}"/>
          </ac:spMkLst>
        </pc:spChg>
        <pc:picChg chg="add del">
          <ac:chgData name="Ghatge, Awadhoot Mukund" userId="S::amghatge@purdue.edu::4bb6b3fa-9ae8-4983-b5e4-41a174881314" providerId="AD" clId="Web-{385BA0D8-1CB2-C9E8-CEA8-7E99E872BC9A}" dt="2025-03-05T05:00:38.148" v="586"/>
          <ac:picMkLst>
            <pc:docMk/>
            <pc:sldMk cId="2421201456" sldId="340"/>
            <ac:picMk id="6" creationId="{3EB49111-EB22-ECA2-8404-0E12BC81EBE7}"/>
          </ac:picMkLst>
        </pc:picChg>
      </pc:sldChg>
      <pc:sldChg chg="modSp add ord replId">
        <pc:chgData name="Ghatge, Awadhoot Mukund" userId="S::amghatge@purdue.edu::4bb6b3fa-9ae8-4983-b5e4-41a174881314" providerId="AD" clId="Web-{385BA0D8-1CB2-C9E8-CEA8-7E99E872BC9A}" dt="2025-03-05T05:00:18.851" v="581" actId="20577"/>
        <pc:sldMkLst>
          <pc:docMk/>
          <pc:sldMk cId="849630583" sldId="341"/>
        </pc:sldMkLst>
        <pc:spChg chg="mod">
          <ac:chgData name="Ghatge, Awadhoot Mukund" userId="S::amghatge@purdue.edu::4bb6b3fa-9ae8-4983-b5e4-41a174881314" providerId="AD" clId="Web-{385BA0D8-1CB2-C9E8-CEA8-7E99E872BC9A}" dt="2025-03-05T05:00:18.851" v="581" actId="20577"/>
          <ac:spMkLst>
            <pc:docMk/>
            <pc:sldMk cId="849630583" sldId="341"/>
            <ac:spMk id="2" creationId="{E73BC02E-C58E-CB15-F82B-5ED4669038FA}"/>
          </ac:spMkLst>
        </pc:spChg>
      </pc:sldChg>
    </pc:docChg>
  </pc:docChgLst>
  <pc:docChgLst>
    <pc:chgData name="Iyer, Sankaran Suresh" userId="e8fa5b0f-a63f-488f-8086-16674b65cdd8" providerId="ADAL" clId="{A826ACCE-43A7-6540-ABE6-1D348700671F}"/>
    <pc:docChg chg="custSel modSld">
      <pc:chgData name="Iyer, Sankaran Suresh" userId="e8fa5b0f-a63f-488f-8086-16674b65cdd8" providerId="ADAL" clId="{A826ACCE-43A7-6540-ABE6-1D348700671F}" dt="2025-02-13T16:41:33.421" v="726"/>
      <pc:docMkLst>
        <pc:docMk/>
      </pc:docMkLst>
      <pc:sldChg chg="modSp mod">
        <pc:chgData name="Iyer, Sankaran Suresh" userId="e8fa5b0f-a63f-488f-8086-16674b65cdd8" providerId="ADAL" clId="{A826ACCE-43A7-6540-ABE6-1D348700671F}" dt="2025-02-04T17:44:58.131" v="233" actId="1036"/>
        <pc:sldMkLst>
          <pc:docMk/>
          <pc:sldMk cId="3123204210" sldId="298"/>
        </pc:sldMkLst>
      </pc:sldChg>
      <pc:sldChg chg="modAnim modNotesTx">
        <pc:chgData name="Iyer, Sankaran Suresh" userId="e8fa5b0f-a63f-488f-8086-16674b65cdd8" providerId="ADAL" clId="{A826ACCE-43A7-6540-ABE6-1D348700671F}" dt="2025-02-13T16:41:33.421" v="726"/>
        <pc:sldMkLst>
          <pc:docMk/>
          <pc:sldMk cId="1693805152" sldId="299"/>
        </pc:sldMkLst>
      </pc:sldChg>
      <pc:sldChg chg="modSp mod">
        <pc:chgData name="Iyer, Sankaran Suresh" userId="e8fa5b0f-a63f-488f-8086-16674b65cdd8" providerId="ADAL" clId="{A826ACCE-43A7-6540-ABE6-1D348700671F}" dt="2025-02-04T17:44:07.590" v="212" actId="20577"/>
        <pc:sldMkLst>
          <pc:docMk/>
          <pc:sldMk cId="467360009" sldId="302"/>
        </pc:sldMkLst>
      </pc:sldChg>
      <pc:sldChg chg="modSp mod">
        <pc:chgData name="Iyer, Sankaran Suresh" userId="e8fa5b0f-a63f-488f-8086-16674b65cdd8" providerId="ADAL" clId="{A826ACCE-43A7-6540-ABE6-1D348700671F}" dt="2025-02-04T17:44:33.219" v="214" actId="27636"/>
        <pc:sldMkLst>
          <pc:docMk/>
          <pc:sldMk cId="897939573" sldId="310"/>
        </pc:sldMkLst>
      </pc:sldChg>
    </pc:docChg>
  </pc:docChgLst>
  <pc:docChgLst>
    <pc:chgData name="Sriram, Lokesh" userId="a76bee2f-d639-4a83-ae38-f78200968bac" providerId="ADAL" clId="{4AD9FCD3-8889-4898-8B1D-8154AB6808DB}"/>
    <pc:docChg chg="undo redo custSel delSld modSld sldOrd">
      <pc:chgData name="Sriram, Lokesh" userId="a76bee2f-d639-4a83-ae38-f78200968bac" providerId="ADAL" clId="{4AD9FCD3-8889-4898-8B1D-8154AB6808DB}" dt="2025-03-04T17:18:33.842" v="3788" actId="20577"/>
      <pc:docMkLst>
        <pc:docMk/>
      </pc:docMkLst>
      <pc:sldChg chg="addSp delSp modSp mod ord">
        <pc:chgData name="Sriram, Lokesh" userId="a76bee2f-d639-4a83-ae38-f78200968bac" providerId="ADAL" clId="{4AD9FCD3-8889-4898-8B1D-8154AB6808DB}" dt="2025-03-04T16:18:31.996" v="2477"/>
        <pc:sldMkLst>
          <pc:docMk/>
          <pc:sldMk cId="1644191098" sldId="306"/>
        </pc:sldMkLst>
        <pc:spChg chg="mod">
          <ac:chgData name="Sriram, Lokesh" userId="a76bee2f-d639-4a83-ae38-f78200968bac" providerId="ADAL" clId="{4AD9FCD3-8889-4898-8B1D-8154AB6808DB}" dt="2025-03-04T16:12:00.747" v="2145" actId="20577"/>
          <ac:spMkLst>
            <pc:docMk/>
            <pc:sldMk cId="1644191098" sldId="306"/>
            <ac:spMk id="2" creationId="{415A5E0C-5A38-B923-DBB5-AEEE60909E76}"/>
          </ac:spMkLst>
        </pc:spChg>
        <pc:spChg chg="mod">
          <ac:chgData name="Sriram, Lokesh" userId="a76bee2f-d639-4a83-ae38-f78200968bac" providerId="ADAL" clId="{4AD9FCD3-8889-4898-8B1D-8154AB6808DB}" dt="2025-03-04T16:13:43.707" v="2305" actId="20577"/>
          <ac:spMkLst>
            <pc:docMk/>
            <pc:sldMk cId="1644191098" sldId="306"/>
            <ac:spMk id="3" creationId="{6F1F0DE7-E0DF-282E-7779-9C1F8B6E714E}"/>
          </ac:spMkLst>
        </pc:spChg>
        <pc:spChg chg="mod">
          <ac:chgData name="Sriram, Lokesh" userId="a76bee2f-d639-4a83-ae38-f78200968bac" providerId="ADAL" clId="{4AD9FCD3-8889-4898-8B1D-8154AB6808DB}" dt="2025-03-04T16:18:25.033" v="2475"/>
          <ac:spMkLst>
            <pc:docMk/>
            <pc:sldMk cId="1644191098" sldId="306"/>
            <ac:spMk id="4" creationId="{F0B1E141-647D-C484-E9DA-DAD43CA540C8}"/>
          </ac:spMkLst>
        </pc:spChg>
        <pc:spChg chg="mod">
          <ac:chgData name="Sriram, Lokesh" userId="a76bee2f-d639-4a83-ae38-f78200968bac" providerId="ADAL" clId="{4AD9FCD3-8889-4898-8B1D-8154AB6808DB}" dt="2025-03-04T16:15:33.004" v="2333" actId="1076"/>
          <ac:spMkLst>
            <pc:docMk/>
            <pc:sldMk cId="1644191098" sldId="306"/>
            <ac:spMk id="7" creationId="{7AB3261A-B804-E5B6-7210-83758004ECD3}"/>
          </ac:spMkLst>
        </pc:spChg>
        <pc:spChg chg="add mod">
          <ac:chgData name="Sriram, Lokesh" userId="a76bee2f-d639-4a83-ae38-f78200968bac" providerId="ADAL" clId="{4AD9FCD3-8889-4898-8B1D-8154AB6808DB}" dt="2025-03-04T16:16:52.897" v="2432" actId="20577"/>
          <ac:spMkLst>
            <pc:docMk/>
            <pc:sldMk cId="1644191098" sldId="306"/>
            <ac:spMk id="13" creationId="{2BD58FA6-9B1C-A50B-A4A0-2961FA330092}"/>
          </ac:spMkLst>
        </pc:spChg>
        <pc:spChg chg="mod">
          <ac:chgData name="Sriram, Lokesh" userId="a76bee2f-d639-4a83-ae38-f78200968bac" providerId="ADAL" clId="{4AD9FCD3-8889-4898-8B1D-8154AB6808DB}" dt="2025-03-04T16:15:36.265" v="2334" actId="1076"/>
          <ac:spMkLst>
            <pc:docMk/>
            <pc:sldMk cId="1644191098" sldId="306"/>
            <ac:spMk id="14" creationId="{BAE5B6D1-091F-6CE0-FE8C-9E15BB094E42}"/>
          </ac:spMkLst>
        </pc:spChg>
        <pc:picChg chg="add mod">
          <ac:chgData name="Sriram, Lokesh" userId="a76bee2f-d639-4a83-ae38-f78200968bac" providerId="ADAL" clId="{4AD9FCD3-8889-4898-8B1D-8154AB6808DB}" dt="2025-03-04T16:12:28.694" v="2151" actId="14100"/>
          <ac:picMkLst>
            <pc:docMk/>
            <pc:sldMk cId="1644191098" sldId="306"/>
            <ac:picMk id="8" creationId="{B94EE9F3-69EE-A089-9590-5A123EC0BF1E}"/>
          </ac:picMkLst>
        </pc:picChg>
        <pc:picChg chg="add mod">
          <ac:chgData name="Sriram, Lokesh" userId="a76bee2f-d639-4a83-ae38-f78200968bac" providerId="ADAL" clId="{4AD9FCD3-8889-4898-8B1D-8154AB6808DB}" dt="2025-03-04T16:15:16.525" v="2320" actId="1076"/>
          <ac:picMkLst>
            <pc:docMk/>
            <pc:sldMk cId="1644191098" sldId="306"/>
            <ac:picMk id="11" creationId="{7CE0B4C6-D691-71DC-D939-4D3AF85A9EE3}"/>
          </ac:picMkLst>
        </pc:picChg>
      </pc:sldChg>
      <pc:sldChg chg="addSp delSp modSp del mod">
        <pc:chgData name="Sriram, Lokesh" userId="a76bee2f-d639-4a83-ae38-f78200968bac" providerId="ADAL" clId="{4AD9FCD3-8889-4898-8B1D-8154AB6808DB}" dt="2025-03-04T17:04:42.099" v="3265" actId="47"/>
        <pc:sldMkLst>
          <pc:docMk/>
          <pc:sldMk cId="987930874" sldId="319"/>
        </pc:sldMkLst>
      </pc:sldChg>
      <pc:sldChg chg="del">
        <pc:chgData name="Sriram, Lokesh" userId="a76bee2f-d639-4a83-ae38-f78200968bac" providerId="ADAL" clId="{4AD9FCD3-8889-4898-8B1D-8154AB6808DB}" dt="2025-03-04T16:18:33.355" v="2478" actId="47"/>
        <pc:sldMkLst>
          <pc:docMk/>
          <pc:sldMk cId="2640193420" sldId="322"/>
        </pc:sldMkLst>
      </pc:sldChg>
      <pc:sldChg chg="addSp delSp modSp mod">
        <pc:chgData name="Sriram, Lokesh" userId="a76bee2f-d639-4a83-ae38-f78200968bac" providerId="ADAL" clId="{4AD9FCD3-8889-4898-8B1D-8154AB6808DB}" dt="2025-03-04T17:18:33.842" v="3788" actId="20577"/>
        <pc:sldMkLst>
          <pc:docMk/>
          <pc:sldMk cId="2176905200" sldId="325"/>
        </pc:sldMkLst>
        <pc:spChg chg="add mod">
          <ac:chgData name="Sriram, Lokesh" userId="a76bee2f-d639-4a83-ae38-f78200968bac" providerId="ADAL" clId="{4AD9FCD3-8889-4898-8B1D-8154AB6808DB}" dt="2025-03-04T16:32:06.047" v="2725" actId="20577"/>
          <ac:spMkLst>
            <pc:docMk/>
            <pc:sldMk cId="2176905200" sldId="325"/>
            <ac:spMk id="3" creationId="{1B4EB65D-4CF0-19B5-2FA0-3588922398B1}"/>
          </ac:spMkLst>
        </pc:spChg>
        <pc:spChg chg="add mod">
          <ac:chgData name="Sriram, Lokesh" userId="a76bee2f-d639-4a83-ae38-f78200968bac" providerId="ADAL" clId="{4AD9FCD3-8889-4898-8B1D-8154AB6808DB}" dt="2025-03-04T16:52:12.750" v="2985" actId="1076"/>
          <ac:spMkLst>
            <pc:docMk/>
            <pc:sldMk cId="2176905200" sldId="325"/>
            <ac:spMk id="14" creationId="{2032FE62-0463-D963-3CB2-FCC07DF692F4}"/>
          </ac:spMkLst>
        </pc:spChg>
        <pc:spChg chg="add mod">
          <ac:chgData name="Sriram, Lokesh" userId="a76bee2f-d639-4a83-ae38-f78200968bac" providerId="ADAL" clId="{4AD9FCD3-8889-4898-8B1D-8154AB6808DB}" dt="2025-03-04T16:52:12.750" v="2985" actId="1076"/>
          <ac:spMkLst>
            <pc:docMk/>
            <pc:sldMk cId="2176905200" sldId="325"/>
            <ac:spMk id="20" creationId="{1EFA5D2B-3615-27C9-D420-29CBD4716519}"/>
          </ac:spMkLst>
        </pc:spChg>
        <pc:spChg chg="add mod">
          <ac:chgData name="Sriram, Lokesh" userId="a76bee2f-d639-4a83-ae38-f78200968bac" providerId="ADAL" clId="{4AD9FCD3-8889-4898-8B1D-8154AB6808DB}" dt="2025-03-04T16:52:12.750" v="2985" actId="1076"/>
          <ac:spMkLst>
            <pc:docMk/>
            <pc:sldMk cId="2176905200" sldId="325"/>
            <ac:spMk id="21" creationId="{C0E7483E-6FEC-AE5B-BA02-2DFF9467362A}"/>
          </ac:spMkLst>
        </pc:spChg>
        <pc:spChg chg="add mod">
          <ac:chgData name="Sriram, Lokesh" userId="a76bee2f-d639-4a83-ae38-f78200968bac" providerId="ADAL" clId="{4AD9FCD3-8889-4898-8B1D-8154AB6808DB}" dt="2025-03-04T16:52:12.750" v="2985" actId="1076"/>
          <ac:spMkLst>
            <pc:docMk/>
            <pc:sldMk cId="2176905200" sldId="325"/>
            <ac:spMk id="26" creationId="{277DA31C-3B4B-9597-5869-3BB57438AD5F}"/>
          </ac:spMkLst>
        </pc:spChg>
        <pc:spChg chg="add mod">
          <ac:chgData name="Sriram, Lokesh" userId="a76bee2f-d639-4a83-ae38-f78200968bac" providerId="ADAL" clId="{4AD9FCD3-8889-4898-8B1D-8154AB6808DB}" dt="2025-03-04T16:52:00.140" v="2982" actId="1076"/>
          <ac:spMkLst>
            <pc:docMk/>
            <pc:sldMk cId="2176905200" sldId="325"/>
            <ac:spMk id="27" creationId="{FCC2E83C-2F4B-2D25-7537-A0656E570B0F}"/>
          </ac:spMkLst>
        </pc:spChg>
        <pc:spChg chg="add mod">
          <ac:chgData name="Sriram, Lokesh" userId="a76bee2f-d639-4a83-ae38-f78200968bac" providerId="ADAL" clId="{4AD9FCD3-8889-4898-8B1D-8154AB6808DB}" dt="2025-03-04T17:18:25.724" v="3787" actId="1076"/>
          <ac:spMkLst>
            <pc:docMk/>
            <pc:sldMk cId="2176905200" sldId="325"/>
            <ac:spMk id="29" creationId="{3532693E-B50D-E0BE-304D-D5B5EDF1CF6B}"/>
          </ac:spMkLst>
        </pc:spChg>
        <pc:spChg chg="add mod">
          <ac:chgData name="Sriram, Lokesh" userId="a76bee2f-d639-4a83-ae38-f78200968bac" providerId="ADAL" clId="{4AD9FCD3-8889-4898-8B1D-8154AB6808DB}" dt="2025-03-04T17:15:15.923" v="3456" actId="1076"/>
          <ac:spMkLst>
            <pc:docMk/>
            <pc:sldMk cId="2176905200" sldId="325"/>
            <ac:spMk id="30" creationId="{00DD7883-8C26-22CE-45E6-4CCFFAAD1C49}"/>
          </ac:spMkLst>
        </pc:spChg>
        <pc:spChg chg="add mod">
          <ac:chgData name="Sriram, Lokesh" userId="a76bee2f-d639-4a83-ae38-f78200968bac" providerId="ADAL" clId="{4AD9FCD3-8889-4898-8B1D-8154AB6808DB}" dt="2025-03-04T17:15:17.996" v="3457" actId="1076"/>
          <ac:spMkLst>
            <pc:docMk/>
            <pc:sldMk cId="2176905200" sldId="325"/>
            <ac:spMk id="31" creationId="{CB10D7C0-7BA8-399D-6642-68CDC2C677F3}"/>
          </ac:spMkLst>
        </pc:spChg>
        <pc:spChg chg="add mod">
          <ac:chgData name="Sriram, Lokesh" userId="a76bee2f-d639-4a83-ae38-f78200968bac" providerId="ADAL" clId="{4AD9FCD3-8889-4898-8B1D-8154AB6808DB}" dt="2025-03-04T17:18:33.842" v="3788" actId="20577"/>
          <ac:spMkLst>
            <pc:docMk/>
            <pc:sldMk cId="2176905200" sldId="325"/>
            <ac:spMk id="35" creationId="{DA457925-9858-2112-C688-39506CE9E99B}"/>
          </ac:spMkLst>
        </pc:spChg>
        <pc:picChg chg="add mod">
          <ac:chgData name="Sriram, Lokesh" userId="a76bee2f-d639-4a83-ae38-f78200968bac" providerId="ADAL" clId="{4AD9FCD3-8889-4898-8B1D-8154AB6808DB}" dt="2025-03-04T16:52:12.750" v="2985" actId="1076"/>
          <ac:picMkLst>
            <pc:docMk/>
            <pc:sldMk cId="2176905200" sldId="325"/>
            <ac:picMk id="7" creationId="{D34AD0DD-99E9-BCEC-F1FF-97153FB60034}"/>
          </ac:picMkLst>
        </pc:picChg>
        <pc:picChg chg="add mod">
          <ac:chgData name="Sriram, Lokesh" userId="a76bee2f-d639-4a83-ae38-f78200968bac" providerId="ADAL" clId="{4AD9FCD3-8889-4898-8B1D-8154AB6808DB}" dt="2025-03-04T17:17:53.437" v="3739" actId="1076"/>
          <ac:picMkLst>
            <pc:docMk/>
            <pc:sldMk cId="2176905200" sldId="325"/>
            <ac:picMk id="2050" creationId="{C0879B37-78A1-25BC-60CF-C3A09444EEE5}"/>
          </ac:picMkLst>
        </pc:picChg>
        <pc:picChg chg="add mod">
          <ac:chgData name="Sriram, Lokesh" userId="a76bee2f-d639-4a83-ae38-f78200968bac" providerId="ADAL" clId="{4AD9FCD3-8889-4898-8B1D-8154AB6808DB}" dt="2025-03-04T17:18:13.611" v="3786" actId="1076"/>
          <ac:picMkLst>
            <pc:docMk/>
            <pc:sldMk cId="2176905200" sldId="325"/>
            <ac:picMk id="2052" creationId="{CCCB83AC-F14B-E733-CD4A-A6FE74591027}"/>
          </ac:picMkLst>
        </pc:picChg>
        <pc:cxnChg chg="add mod">
          <ac:chgData name="Sriram, Lokesh" userId="a76bee2f-d639-4a83-ae38-f78200968bac" providerId="ADAL" clId="{4AD9FCD3-8889-4898-8B1D-8154AB6808DB}" dt="2025-03-04T16:52:12.750" v="2985" actId="1076"/>
          <ac:cxnSpMkLst>
            <pc:docMk/>
            <pc:sldMk cId="2176905200" sldId="325"/>
            <ac:cxnSpMk id="16" creationId="{E4286567-707C-F0B7-472E-D1974603DC89}"/>
          </ac:cxnSpMkLst>
        </pc:cxnChg>
        <pc:cxnChg chg="add mod">
          <ac:chgData name="Sriram, Lokesh" userId="a76bee2f-d639-4a83-ae38-f78200968bac" providerId="ADAL" clId="{4AD9FCD3-8889-4898-8B1D-8154AB6808DB}" dt="2025-03-04T16:52:12.750" v="2985" actId="1076"/>
          <ac:cxnSpMkLst>
            <pc:docMk/>
            <pc:sldMk cId="2176905200" sldId="325"/>
            <ac:cxnSpMk id="17" creationId="{2729CC8D-D3E0-F634-8AB4-AC1F9F9EB2DF}"/>
          </ac:cxnSpMkLst>
        </pc:cxnChg>
      </pc:sldChg>
      <pc:sldChg chg="ord">
        <pc:chgData name="Sriram, Lokesh" userId="a76bee2f-d639-4a83-ae38-f78200968bac" providerId="ADAL" clId="{4AD9FCD3-8889-4898-8B1D-8154AB6808DB}" dt="2025-03-03T15:51:30.794" v="1"/>
        <pc:sldMkLst>
          <pc:docMk/>
          <pc:sldMk cId="1675258509" sldId="334"/>
        </pc:sldMkLst>
      </pc:sldChg>
      <pc:sldChg chg="addSp delSp modSp mod ord">
        <pc:chgData name="Sriram, Lokesh" userId="a76bee2f-d639-4a83-ae38-f78200968bac" providerId="ADAL" clId="{4AD9FCD3-8889-4898-8B1D-8154AB6808DB}" dt="2025-03-04T16:18:11.137" v="2474"/>
        <pc:sldMkLst>
          <pc:docMk/>
          <pc:sldMk cId="209239499" sldId="336"/>
        </pc:sldMkLst>
      </pc:sldChg>
    </pc:docChg>
  </pc:docChgLst>
  <pc:docChgLst>
    <pc:chgData name="Jacob Brian McKenrick" userId="S::jmckenri@purdue.edu::559295cb-9e03-4eee-be5f-d5493eeb8fe4" providerId="AD" clId="Web-{8362B24E-4560-4E1E-9D21-2FE5EE573C50}"/>
    <pc:docChg chg="modSld">
      <pc:chgData name="Jacob Brian McKenrick" userId="S::jmckenri@purdue.edu::559295cb-9e03-4eee-be5f-d5493eeb8fe4" providerId="AD" clId="Web-{8362B24E-4560-4E1E-9D21-2FE5EE573C50}" dt="2025-03-05T03:55:01.002" v="299" actId="1076"/>
      <pc:docMkLst>
        <pc:docMk/>
      </pc:docMkLst>
      <pc:sldChg chg="addSp delSp modSp">
        <pc:chgData name="Jacob Brian McKenrick" userId="S::jmckenri@purdue.edu::559295cb-9e03-4eee-be5f-d5493eeb8fe4" providerId="AD" clId="Web-{8362B24E-4560-4E1E-9D21-2FE5EE573C50}" dt="2025-03-05T03:55:01.002" v="299" actId="1076"/>
        <pc:sldMkLst>
          <pc:docMk/>
          <pc:sldMk cId="2582308507" sldId="326"/>
        </pc:sldMkLst>
        <pc:spChg chg="add mod ord">
          <ac:chgData name="Jacob Brian McKenrick" userId="S::jmckenri@purdue.edu::559295cb-9e03-4eee-be5f-d5493eeb8fe4" providerId="AD" clId="Web-{8362B24E-4560-4E1E-9D21-2FE5EE573C50}" dt="2025-03-05T03:46:49.610" v="245"/>
          <ac:spMkLst>
            <pc:docMk/>
            <pc:sldMk cId="2582308507" sldId="326"/>
            <ac:spMk id="3" creationId="{4551C816-9984-D431-B6AF-A7F46667E024}"/>
          </ac:spMkLst>
        </pc:spChg>
        <pc:spChg chg="add mod ord">
          <ac:chgData name="Jacob Brian McKenrick" userId="S::jmckenri@purdue.edu::559295cb-9e03-4eee-be5f-d5493eeb8fe4" providerId="AD" clId="Web-{8362B24E-4560-4E1E-9D21-2FE5EE573C50}" dt="2025-03-05T03:50:53.604" v="272"/>
          <ac:spMkLst>
            <pc:docMk/>
            <pc:sldMk cId="2582308507" sldId="326"/>
            <ac:spMk id="6" creationId="{AE7A0936-DC73-4B2F-2F28-62F3334A9830}"/>
          </ac:spMkLst>
        </pc:spChg>
        <pc:spChg chg="add mod">
          <ac:chgData name="Jacob Brian McKenrick" userId="S::jmckenri@purdue.edu::559295cb-9e03-4eee-be5f-d5493eeb8fe4" providerId="AD" clId="Web-{8362B24E-4560-4E1E-9D21-2FE5EE573C50}" dt="2025-03-05T03:32:49.576" v="146" actId="1076"/>
          <ac:spMkLst>
            <pc:docMk/>
            <pc:sldMk cId="2582308507" sldId="326"/>
            <ac:spMk id="7" creationId="{03A2BE2B-57CB-47F3-6D42-AB4F28E71669}"/>
          </ac:spMkLst>
        </pc:spChg>
        <pc:spChg chg="add mod">
          <ac:chgData name="Jacob Brian McKenrick" userId="S::jmckenri@purdue.edu::559295cb-9e03-4eee-be5f-d5493eeb8fe4" providerId="AD" clId="Web-{8362B24E-4560-4E1E-9D21-2FE5EE573C50}" dt="2025-03-05T03:32:49.591" v="147" actId="1076"/>
          <ac:spMkLst>
            <pc:docMk/>
            <pc:sldMk cId="2582308507" sldId="326"/>
            <ac:spMk id="8" creationId="{57EF2E4B-9AA2-642E-8701-7A8148BB77F4}"/>
          </ac:spMkLst>
        </pc:spChg>
        <pc:spChg chg="add mod">
          <ac:chgData name="Jacob Brian McKenrick" userId="S::jmckenri@purdue.edu::559295cb-9e03-4eee-be5f-d5493eeb8fe4" providerId="AD" clId="Web-{8362B24E-4560-4E1E-9D21-2FE5EE573C50}" dt="2025-03-05T03:32:49.591" v="148" actId="1076"/>
          <ac:spMkLst>
            <pc:docMk/>
            <pc:sldMk cId="2582308507" sldId="326"/>
            <ac:spMk id="9" creationId="{5AB7A37B-B684-9B57-6134-D901120BC127}"/>
          </ac:spMkLst>
        </pc:spChg>
        <pc:spChg chg="add mod">
          <ac:chgData name="Jacob Brian McKenrick" userId="S::jmckenri@purdue.edu::559295cb-9e03-4eee-be5f-d5493eeb8fe4" providerId="AD" clId="Web-{8362B24E-4560-4E1E-9D21-2FE5EE573C50}" dt="2025-03-05T03:44:32.855" v="225" actId="20577"/>
          <ac:spMkLst>
            <pc:docMk/>
            <pc:sldMk cId="2582308507" sldId="326"/>
            <ac:spMk id="10" creationId="{5DEBABCF-D758-FA92-09D2-4020F71E3080}"/>
          </ac:spMkLst>
        </pc:spChg>
        <pc:spChg chg="add mod">
          <ac:chgData name="Jacob Brian McKenrick" userId="S::jmckenri@purdue.edu::559295cb-9e03-4eee-be5f-d5493eeb8fe4" providerId="AD" clId="Web-{8362B24E-4560-4E1E-9D21-2FE5EE573C50}" dt="2025-03-05T03:32:49.607" v="150" actId="1076"/>
          <ac:spMkLst>
            <pc:docMk/>
            <pc:sldMk cId="2582308507" sldId="326"/>
            <ac:spMk id="11" creationId="{3B28E6A2-D687-D82F-5828-273A21CC7FA8}"/>
          </ac:spMkLst>
        </pc:spChg>
        <pc:spChg chg="add mod">
          <ac:chgData name="Jacob Brian McKenrick" userId="S::jmckenri@purdue.edu::559295cb-9e03-4eee-be5f-d5493eeb8fe4" providerId="AD" clId="Web-{8362B24E-4560-4E1E-9D21-2FE5EE573C50}" dt="2025-03-05T03:32:49.623" v="151" actId="1076"/>
          <ac:spMkLst>
            <pc:docMk/>
            <pc:sldMk cId="2582308507" sldId="326"/>
            <ac:spMk id="12" creationId="{4301F050-315C-BB2F-F786-9281D1821175}"/>
          </ac:spMkLst>
        </pc:spChg>
        <pc:spChg chg="add mod">
          <ac:chgData name="Jacob Brian McKenrick" userId="S::jmckenri@purdue.edu::559295cb-9e03-4eee-be5f-d5493eeb8fe4" providerId="AD" clId="Web-{8362B24E-4560-4E1E-9D21-2FE5EE573C50}" dt="2025-03-05T03:44:42.918" v="232" actId="20577"/>
          <ac:spMkLst>
            <pc:docMk/>
            <pc:sldMk cId="2582308507" sldId="326"/>
            <ac:spMk id="13" creationId="{2388A1F2-CC50-5731-0E2B-1B30376067EF}"/>
          </ac:spMkLst>
        </pc:spChg>
        <pc:spChg chg="add mod">
          <ac:chgData name="Jacob Brian McKenrick" userId="S::jmckenri@purdue.edu::559295cb-9e03-4eee-be5f-d5493eeb8fe4" providerId="AD" clId="Web-{8362B24E-4560-4E1E-9D21-2FE5EE573C50}" dt="2025-03-05T03:33:18.645" v="165" actId="20577"/>
          <ac:spMkLst>
            <pc:docMk/>
            <pc:sldMk cId="2582308507" sldId="326"/>
            <ac:spMk id="14" creationId="{A4DC88A0-B8BA-72DE-3C21-C8874A759A9F}"/>
          </ac:spMkLst>
        </pc:spChg>
        <pc:picChg chg="add mod modCrop">
          <ac:chgData name="Jacob Brian McKenrick" userId="S::jmckenri@purdue.edu::559295cb-9e03-4eee-be5f-d5493eeb8fe4" providerId="AD" clId="Web-{8362B24E-4560-4E1E-9D21-2FE5EE573C50}" dt="2025-03-05T03:37:06.073" v="183" actId="1076"/>
          <ac:picMkLst>
            <pc:docMk/>
            <pc:sldMk cId="2582308507" sldId="326"/>
            <ac:picMk id="20" creationId="{0238615D-FA3A-454E-9243-AFF3F62C2F8B}"/>
          </ac:picMkLst>
        </pc:picChg>
        <pc:picChg chg="add mod modCrop">
          <ac:chgData name="Jacob Brian McKenrick" userId="S::jmckenri@purdue.edu::559295cb-9e03-4eee-be5f-d5493eeb8fe4" providerId="AD" clId="Web-{8362B24E-4560-4E1E-9D21-2FE5EE573C50}" dt="2025-03-05T03:47:03.063" v="248" actId="1076"/>
          <ac:picMkLst>
            <pc:docMk/>
            <pc:sldMk cId="2582308507" sldId="326"/>
            <ac:picMk id="21" creationId="{F4CC0F7A-5596-E2FF-51E7-5F8816EA32B3}"/>
          </ac:picMkLst>
        </pc:picChg>
        <pc:picChg chg="add mod modCrop">
          <ac:chgData name="Jacob Brian McKenrick" userId="S::jmckenri@purdue.edu::559295cb-9e03-4eee-be5f-d5493eeb8fe4" providerId="AD" clId="Web-{8362B24E-4560-4E1E-9D21-2FE5EE573C50}" dt="2025-03-05T03:54:46.174" v="297"/>
          <ac:picMkLst>
            <pc:docMk/>
            <pc:sldMk cId="2582308507" sldId="326"/>
            <ac:picMk id="22" creationId="{AB14F43C-5BD0-D2FA-4B0F-055700196C47}"/>
          </ac:picMkLst>
        </pc:picChg>
        <pc:picChg chg="add mod">
          <ac:chgData name="Jacob Brian McKenrick" userId="S::jmckenri@purdue.edu::559295cb-9e03-4eee-be5f-d5493eeb8fe4" providerId="AD" clId="Web-{8362B24E-4560-4E1E-9D21-2FE5EE573C50}" dt="2025-03-05T03:40:25.298" v="199" actId="1076"/>
          <ac:picMkLst>
            <pc:docMk/>
            <pc:sldMk cId="2582308507" sldId="326"/>
            <ac:picMk id="23" creationId="{1F0C2767-1BDA-E087-5BC0-699468095165}"/>
          </ac:picMkLst>
        </pc:picChg>
        <pc:picChg chg="add mod ord">
          <ac:chgData name="Jacob Brian McKenrick" userId="S::jmckenri@purdue.edu::559295cb-9e03-4eee-be5f-d5493eeb8fe4" providerId="AD" clId="Web-{8362B24E-4560-4E1E-9D21-2FE5EE573C50}" dt="2025-03-05T03:54:37.611" v="295" actId="1076"/>
          <ac:picMkLst>
            <pc:docMk/>
            <pc:sldMk cId="2582308507" sldId="326"/>
            <ac:picMk id="24" creationId="{9F677B96-2964-FE36-B820-4D148D43B367}"/>
          </ac:picMkLst>
        </pc:picChg>
        <pc:picChg chg="add mod">
          <ac:chgData name="Jacob Brian McKenrick" userId="S::jmckenri@purdue.edu::559295cb-9e03-4eee-be5f-d5493eeb8fe4" providerId="AD" clId="Web-{8362B24E-4560-4E1E-9D21-2FE5EE573C50}" dt="2025-03-05T03:42:32.255" v="209" actId="1076"/>
          <ac:picMkLst>
            <pc:docMk/>
            <pc:sldMk cId="2582308507" sldId="326"/>
            <ac:picMk id="25" creationId="{B9687259-0FBC-5AC7-0C7D-6A6A04FCA2DC}"/>
          </ac:picMkLst>
        </pc:picChg>
        <pc:picChg chg="add mod">
          <ac:chgData name="Jacob Brian McKenrick" userId="S::jmckenri@purdue.edu::559295cb-9e03-4eee-be5f-d5493eeb8fe4" providerId="AD" clId="Web-{8362B24E-4560-4E1E-9D21-2FE5EE573C50}" dt="2025-03-05T03:55:01.002" v="299" actId="1076"/>
          <ac:picMkLst>
            <pc:docMk/>
            <pc:sldMk cId="2582308507" sldId="326"/>
            <ac:picMk id="26" creationId="{C491EC4F-A43C-1E18-9DD8-D8ADF1A25EFF}"/>
          </ac:picMkLst>
        </pc:picChg>
        <pc:picChg chg="add mod">
          <ac:chgData name="Jacob Brian McKenrick" userId="S::jmckenri@purdue.edu::559295cb-9e03-4eee-be5f-d5493eeb8fe4" providerId="AD" clId="Web-{8362B24E-4560-4E1E-9D21-2FE5EE573C50}" dt="2025-03-05T03:44:27.027" v="219" actId="1076"/>
          <ac:picMkLst>
            <pc:docMk/>
            <pc:sldMk cId="2582308507" sldId="326"/>
            <ac:picMk id="27" creationId="{A83CD43F-9C5E-70C6-6695-FEB11A124E52}"/>
          </ac:picMkLst>
        </pc:picChg>
        <pc:picChg chg="add mod modCrop">
          <ac:chgData name="Jacob Brian McKenrick" userId="S::jmckenri@purdue.edu::559295cb-9e03-4eee-be5f-d5493eeb8fe4" providerId="AD" clId="Web-{8362B24E-4560-4E1E-9D21-2FE5EE573C50}" dt="2025-03-05T03:47:48.846" v="254"/>
          <ac:picMkLst>
            <pc:docMk/>
            <pc:sldMk cId="2582308507" sldId="326"/>
            <ac:picMk id="28" creationId="{27AD4782-258F-0DCA-84C7-399C0C1E2C1C}"/>
          </ac:picMkLst>
        </pc:picChg>
        <pc:picChg chg="add mod ord">
          <ac:chgData name="Jacob Brian McKenrick" userId="S::jmckenri@purdue.edu::559295cb-9e03-4eee-be5f-d5493eeb8fe4" providerId="AD" clId="Web-{8362B24E-4560-4E1E-9D21-2FE5EE573C50}" dt="2025-03-05T03:49:10.772" v="261" actId="14100"/>
          <ac:picMkLst>
            <pc:docMk/>
            <pc:sldMk cId="2582308507" sldId="326"/>
            <ac:picMk id="29" creationId="{2B47A128-8C8B-3AC2-D117-C22023E1C990}"/>
          </ac:picMkLst>
        </pc:picChg>
        <pc:picChg chg="add mod">
          <ac:chgData name="Jacob Brian McKenrick" userId="S::jmckenri@purdue.edu::559295cb-9e03-4eee-be5f-d5493eeb8fe4" providerId="AD" clId="Web-{8362B24E-4560-4E1E-9D21-2FE5EE573C50}" dt="2025-03-05T03:54:51.893" v="298" actId="1076"/>
          <ac:picMkLst>
            <pc:docMk/>
            <pc:sldMk cId="2582308507" sldId="326"/>
            <ac:picMk id="30" creationId="{33D4CB04-2FE8-8F45-B2FF-7F6FCF184910}"/>
          </ac:picMkLst>
        </pc:picChg>
        <pc:picChg chg="add mod">
          <ac:chgData name="Jacob Brian McKenrick" userId="S::jmckenri@purdue.edu::559295cb-9e03-4eee-be5f-d5493eeb8fe4" providerId="AD" clId="Web-{8362B24E-4560-4E1E-9D21-2FE5EE573C50}" dt="2025-03-05T03:51:29.105" v="275" actId="14100"/>
          <ac:picMkLst>
            <pc:docMk/>
            <pc:sldMk cId="2582308507" sldId="326"/>
            <ac:picMk id="31" creationId="{D4C4AE5C-F60B-C059-7EA9-85C759839F6E}"/>
          </ac:picMkLst>
        </pc:picChg>
        <pc:picChg chg="add mod ord">
          <ac:chgData name="Jacob Brian McKenrick" userId="S::jmckenri@purdue.edu::559295cb-9e03-4eee-be5f-d5493eeb8fe4" providerId="AD" clId="Web-{8362B24E-4560-4E1E-9D21-2FE5EE573C50}" dt="2025-03-05T03:51:39.902" v="278"/>
          <ac:picMkLst>
            <pc:docMk/>
            <pc:sldMk cId="2582308507" sldId="326"/>
            <ac:picMk id="32" creationId="{31D2381A-7786-B8F6-9503-34C5855EB473}"/>
          </ac:picMkLst>
        </pc:picChg>
        <pc:picChg chg="add mod">
          <ac:chgData name="Jacob Brian McKenrick" userId="S::jmckenri@purdue.edu::559295cb-9e03-4eee-be5f-d5493eeb8fe4" providerId="AD" clId="Web-{8362B24E-4560-4E1E-9D21-2FE5EE573C50}" dt="2025-03-05T03:52:09.903" v="281" actId="1076"/>
          <ac:picMkLst>
            <pc:docMk/>
            <pc:sldMk cId="2582308507" sldId="326"/>
            <ac:picMk id="33" creationId="{AA192304-9AD5-D808-1D9F-2A64A9B50FD0}"/>
          </ac:picMkLst>
        </pc:picChg>
        <pc:picChg chg="add mod">
          <ac:chgData name="Jacob Brian McKenrick" userId="S::jmckenri@purdue.edu::559295cb-9e03-4eee-be5f-d5493eeb8fe4" providerId="AD" clId="Web-{8362B24E-4560-4E1E-9D21-2FE5EE573C50}" dt="2025-03-05T03:52:38.248" v="284" actId="1076"/>
          <ac:picMkLst>
            <pc:docMk/>
            <pc:sldMk cId="2582308507" sldId="326"/>
            <ac:picMk id="34" creationId="{6BF153DC-3BD0-E9F0-9DE8-F2FA70621A8F}"/>
          </ac:picMkLst>
        </pc:picChg>
        <pc:picChg chg="add mod ord">
          <ac:chgData name="Jacob Brian McKenrick" userId="S::jmckenri@purdue.edu::559295cb-9e03-4eee-be5f-d5493eeb8fe4" providerId="AD" clId="Web-{8362B24E-4560-4E1E-9D21-2FE5EE573C50}" dt="2025-03-05T03:53:13.046" v="288"/>
          <ac:picMkLst>
            <pc:docMk/>
            <pc:sldMk cId="2582308507" sldId="326"/>
            <ac:picMk id="35" creationId="{453CE91E-9131-6140-F4AF-E40C49DF953E}"/>
          </ac:picMkLst>
        </pc:picChg>
        <pc:picChg chg="add mod">
          <ac:chgData name="Jacob Brian McKenrick" userId="S::jmckenri@purdue.edu::559295cb-9e03-4eee-be5f-d5493eeb8fe4" providerId="AD" clId="Web-{8362B24E-4560-4E1E-9D21-2FE5EE573C50}" dt="2025-03-05T03:54:01.782" v="293" actId="1076"/>
          <ac:picMkLst>
            <pc:docMk/>
            <pc:sldMk cId="2582308507" sldId="326"/>
            <ac:picMk id="36" creationId="{F9BD57DB-1361-739C-2E2A-C39D94C479CD}"/>
          </ac:picMkLst>
        </pc:picChg>
      </pc:sldChg>
      <pc:sldChg chg="modSp">
        <pc:chgData name="Jacob Brian McKenrick" userId="S::jmckenri@purdue.edu::559295cb-9e03-4eee-be5f-d5493eeb8fe4" providerId="AD" clId="Web-{8362B24E-4560-4E1E-9D21-2FE5EE573C50}" dt="2025-03-05T03:26:03.278" v="8" actId="20577"/>
        <pc:sldMkLst>
          <pc:docMk/>
          <pc:sldMk cId="4051573254" sldId="330"/>
        </pc:sldMkLst>
      </pc:sldChg>
      <pc:sldChg chg="modSp">
        <pc:chgData name="Jacob Brian McKenrick" userId="S::jmckenri@purdue.edu::559295cb-9e03-4eee-be5f-d5493eeb8fe4" providerId="AD" clId="Web-{8362B24E-4560-4E1E-9D21-2FE5EE573C50}" dt="2025-03-05T03:25:53.199" v="4" actId="20577"/>
        <pc:sldMkLst>
          <pc:docMk/>
          <pc:sldMk cId="3486090449" sldId="331"/>
        </pc:sldMkLst>
        <pc:spChg chg="mod">
          <ac:chgData name="Jacob Brian McKenrick" userId="S::jmckenri@purdue.edu::559295cb-9e03-4eee-be5f-d5493eeb8fe4" providerId="AD" clId="Web-{8362B24E-4560-4E1E-9D21-2FE5EE573C50}" dt="2025-03-05T03:25:53.199" v="4" actId="20577"/>
          <ac:spMkLst>
            <pc:docMk/>
            <pc:sldMk cId="3486090449" sldId="331"/>
            <ac:spMk id="2" creationId="{7243509E-618A-B2C8-F902-72113BE0FDA9}"/>
          </ac:spMkLst>
        </pc:spChg>
      </pc:sldChg>
    </pc:docChg>
  </pc:docChgLst>
  <pc:docChgLst>
    <pc:chgData name="Iyer, Sankaran Suresh" userId="e8fa5b0f-a63f-488f-8086-16674b65cdd8" providerId="ADAL" clId="{D16C437B-A142-C14E-9AE3-267100775153}"/>
    <pc:docChg chg="undo custSel addSld delSld modSld sldOrd">
      <pc:chgData name="Iyer, Sankaran Suresh" userId="e8fa5b0f-a63f-488f-8086-16674b65cdd8" providerId="ADAL" clId="{D16C437B-A142-C14E-9AE3-267100775153}" dt="2025-03-11T16:41:56.870" v="2443" actId="1036"/>
      <pc:docMkLst>
        <pc:docMk/>
      </pc:docMkLst>
      <pc:sldChg chg="modSp mod">
        <pc:chgData name="Iyer, Sankaran Suresh" userId="e8fa5b0f-a63f-488f-8086-16674b65cdd8" providerId="ADAL" clId="{D16C437B-A142-C14E-9AE3-267100775153}" dt="2025-03-09T15:32:00.455" v="2041" actId="14100"/>
        <pc:sldMkLst>
          <pc:docMk/>
          <pc:sldMk cId="4154997097" sldId="267"/>
        </pc:sldMkLst>
        <pc:spChg chg="mod">
          <ac:chgData name="Iyer, Sankaran Suresh" userId="e8fa5b0f-a63f-488f-8086-16674b65cdd8" providerId="ADAL" clId="{D16C437B-A142-C14E-9AE3-267100775153}" dt="2025-03-09T15:32:00.455" v="2041" actId="14100"/>
          <ac:spMkLst>
            <pc:docMk/>
            <pc:sldMk cId="4154997097" sldId="267"/>
            <ac:spMk id="2" creationId="{44DF09A7-CF48-9701-322A-A0BBD1C2F6CD}"/>
          </ac:spMkLst>
        </pc:spChg>
      </pc:sldChg>
      <pc:sldChg chg="del">
        <pc:chgData name="Iyer, Sankaran Suresh" userId="e8fa5b0f-a63f-488f-8086-16674b65cdd8" providerId="ADAL" clId="{D16C437B-A142-C14E-9AE3-267100775153}" dt="2025-03-08T04:03:35.013" v="2011" actId="2696"/>
        <pc:sldMkLst>
          <pc:docMk/>
          <pc:sldMk cId="3555266232" sldId="277"/>
        </pc:sldMkLst>
      </pc:sldChg>
      <pc:sldChg chg="del">
        <pc:chgData name="Iyer, Sankaran Suresh" userId="e8fa5b0f-a63f-488f-8086-16674b65cdd8" providerId="ADAL" clId="{D16C437B-A142-C14E-9AE3-267100775153}" dt="2025-03-08T04:03:25.496" v="1995" actId="2696"/>
        <pc:sldMkLst>
          <pc:docMk/>
          <pc:sldMk cId="4119721792" sldId="296"/>
        </pc:sldMkLst>
      </pc:sldChg>
      <pc:sldChg chg="del">
        <pc:chgData name="Iyer, Sankaran Suresh" userId="e8fa5b0f-a63f-488f-8086-16674b65cdd8" providerId="ADAL" clId="{D16C437B-A142-C14E-9AE3-267100775153}" dt="2025-03-08T04:03:27.504" v="1997" actId="2696"/>
        <pc:sldMkLst>
          <pc:docMk/>
          <pc:sldMk cId="3386434836" sldId="297"/>
        </pc:sldMkLst>
      </pc:sldChg>
      <pc:sldChg chg="del">
        <pc:chgData name="Iyer, Sankaran Suresh" userId="e8fa5b0f-a63f-488f-8086-16674b65cdd8" providerId="ADAL" clId="{D16C437B-A142-C14E-9AE3-267100775153}" dt="2025-03-08T04:03:28.189" v="1998" actId="2696"/>
        <pc:sldMkLst>
          <pc:docMk/>
          <pc:sldMk cId="3123204210" sldId="298"/>
        </pc:sldMkLst>
      </pc:sldChg>
      <pc:sldChg chg="del">
        <pc:chgData name="Iyer, Sankaran Suresh" userId="e8fa5b0f-a63f-488f-8086-16674b65cdd8" providerId="ADAL" clId="{D16C437B-A142-C14E-9AE3-267100775153}" dt="2025-03-08T04:03:26.276" v="1996" actId="2696"/>
        <pc:sldMkLst>
          <pc:docMk/>
          <pc:sldMk cId="1693805152" sldId="299"/>
        </pc:sldMkLst>
      </pc:sldChg>
      <pc:sldChg chg="del">
        <pc:chgData name="Iyer, Sankaran Suresh" userId="e8fa5b0f-a63f-488f-8086-16674b65cdd8" providerId="ADAL" clId="{D16C437B-A142-C14E-9AE3-267100775153}" dt="2025-03-08T04:03:29.833" v="2000" actId="2696"/>
        <pc:sldMkLst>
          <pc:docMk/>
          <pc:sldMk cId="1467829225" sldId="300"/>
        </pc:sldMkLst>
      </pc:sldChg>
      <pc:sldChg chg="del">
        <pc:chgData name="Iyer, Sankaran Suresh" userId="e8fa5b0f-a63f-488f-8086-16674b65cdd8" providerId="ADAL" clId="{D16C437B-A142-C14E-9AE3-267100775153}" dt="2025-03-08T04:03:29.278" v="1999" actId="2696"/>
        <pc:sldMkLst>
          <pc:docMk/>
          <pc:sldMk cId="1704408492" sldId="301"/>
        </pc:sldMkLst>
      </pc:sldChg>
      <pc:sldChg chg="del">
        <pc:chgData name="Iyer, Sankaran Suresh" userId="e8fa5b0f-a63f-488f-8086-16674b65cdd8" providerId="ADAL" clId="{D16C437B-A142-C14E-9AE3-267100775153}" dt="2025-03-08T04:03:32.295" v="2005" actId="2696"/>
        <pc:sldMkLst>
          <pc:docMk/>
          <pc:sldMk cId="467360009" sldId="302"/>
        </pc:sldMkLst>
      </pc:sldChg>
      <pc:sldChg chg="del">
        <pc:chgData name="Iyer, Sankaran Suresh" userId="e8fa5b0f-a63f-488f-8086-16674b65cdd8" providerId="ADAL" clId="{D16C437B-A142-C14E-9AE3-267100775153}" dt="2025-03-08T04:03:31.465" v="2001" actId="2696"/>
        <pc:sldMkLst>
          <pc:docMk/>
          <pc:sldMk cId="950023168" sldId="303"/>
        </pc:sldMkLst>
      </pc:sldChg>
      <pc:sldChg chg="del">
        <pc:chgData name="Iyer, Sankaran Suresh" userId="e8fa5b0f-a63f-488f-8086-16674b65cdd8" providerId="ADAL" clId="{D16C437B-A142-C14E-9AE3-267100775153}" dt="2025-03-08T04:03:31.750" v="2003" actId="2696"/>
        <pc:sldMkLst>
          <pc:docMk/>
          <pc:sldMk cId="2009258269" sldId="304"/>
        </pc:sldMkLst>
      </pc:sldChg>
      <pc:sldChg chg="del">
        <pc:chgData name="Iyer, Sankaran Suresh" userId="e8fa5b0f-a63f-488f-8086-16674b65cdd8" providerId="ADAL" clId="{D16C437B-A142-C14E-9AE3-267100775153}" dt="2025-03-08T04:03:32.176" v="2004" actId="2696"/>
        <pc:sldMkLst>
          <pc:docMk/>
          <pc:sldMk cId="2964092108" sldId="305"/>
        </pc:sldMkLst>
      </pc:sldChg>
      <pc:sldChg chg="modSp mod">
        <pc:chgData name="Iyer, Sankaran Suresh" userId="e8fa5b0f-a63f-488f-8086-16674b65cdd8" providerId="ADAL" clId="{D16C437B-A142-C14E-9AE3-267100775153}" dt="2025-03-08T04:04:36.150" v="2019" actId="27636"/>
        <pc:sldMkLst>
          <pc:docMk/>
          <pc:sldMk cId="1644191098" sldId="306"/>
        </pc:sldMkLst>
        <pc:spChg chg="mod">
          <ac:chgData name="Iyer, Sankaran Suresh" userId="e8fa5b0f-a63f-488f-8086-16674b65cdd8" providerId="ADAL" clId="{D16C437B-A142-C14E-9AE3-267100775153}" dt="2025-03-08T04:04:36.150" v="2019" actId="27636"/>
          <ac:spMkLst>
            <pc:docMk/>
            <pc:sldMk cId="1644191098" sldId="306"/>
            <ac:spMk id="4" creationId="{F0B1E141-647D-C484-E9DA-DAD43CA540C8}"/>
          </ac:spMkLst>
        </pc:spChg>
      </pc:sldChg>
      <pc:sldChg chg="del">
        <pc:chgData name="Iyer, Sankaran Suresh" userId="e8fa5b0f-a63f-488f-8086-16674b65cdd8" providerId="ADAL" clId="{D16C437B-A142-C14E-9AE3-267100775153}" dt="2025-03-08T04:03:32.719" v="2007" actId="2696"/>
        <pc:sldMkLst>
          <pc:docMk/>
          <pc:sldMk cId="3037580439" sldId="307"/>
        </pc:sldMkLst>
      </pc:sldChg>
      <pc:sldChg chg="del">
        <pc:chgData name="Iyer, Sankaran Suresh" userId="e8fa5b0f-a63f-488f-8086-16674b65cdd8" providerId="ADAL" clId="{D16C437B-A142-C14E-9AE3-267100775153}" dt="2025-03-08T04:03:33.143" v="2008" actId="2696"/>
        <pc:sldMkLst>
          <pc:docMk/>
          <pc:sldMk cId="3621592901" sldId="308"/>
        </pc:sldMkLst>
      </pc:sldChg>
      <pc:sldChg chg="del">
        <pc:chgData name="Iyer, Sankaran Suresh" userId="e8fa5b0f-a63f-488f-8086-16674b65cdd8" providerId="ADAL" clId="{D16C437B-A142-C14E-9AE3-267100775153}" dt="2025-03-08T04:03:33.509" v="2009" actId="2696"/>
        <pc:sldMkLst>
          <pc:docMk/>
          <pc:sldMk cId="1545404874" sldId="309"/>
        </pc:sldMkLst>
      </pc:sldChg>
      <pc:sldChg chg="modSp del mod">
        <pc:chgData name="Iyer, Sankaran Suresh" userId="e8fa5b0f-a63f-488f-8086-16674b65cdd8" providerId="ADAL" clId="{D16C437B-A142-C14E-9AE3-267100775153}" dt="2025-03-08T04:03:33.935" v="2010" actId="2696"/>
        <pc:sldMkLst>
          <pc:docMk/>
          <pc:sldMk cId="897939573" sldId="310"/>
        </pc:sldMkLst>
      </pc:sldChg>
      <pc:sldChg chg="addSp delSp modSp del mod modNotesTx">
        <pc:chgData name="Iyer, Sankaran Suresh" userId="e8fa5b0f-a63f-488f-8086-16674b65cdd8" providerId="ADAL" clId="{D16C437B-A142-C14E-9AE3-267100775153}" dt="2025-03-11T16:41:56.870" v="2443" actId="1036"/>
        <pc:sldMkLst>
          <pc:docMk/>
          <pc:sldMk cId="4070835101" sldId="311"/>
        </pc:sldMkLst>
        <pc:spChg chg="mod">
          <ac:chgData name="Iyer, Sankaran Suresh" userId="e8fa5b0f-a63f-488f-8086-16674b65cdd8" providerId="ADAL" clId="{D16C437B-A142-C14E-9AE3-267100775153}" dt="2025-03-11T16:41:29.491" v="2381" actId="1076"/>
          <ac:spMkLst>
            <pc:docMk/>
            <pc:sldMk cId="4070835101" sldId="311"/>
            <ac:spMk id="4" creationId="{9B8FB10F-D31E-A64A-6AC6-6AFBB12DAF54}"/>
          </ac:spMkLst>
        </pc:spChg>
        <pc:spChg chg="add mod">
          <ac:chgData name="Iyer, Sankaran Suresh" userId="e8fa5b0f-a63f-488f-8086-16674b65cdd8" providerId="ADAL" clId="{D16C437B-A142-C14E-9AE3-267100775153}" dt="2025-03-11T16:41:56.870" v="2443" actId="1036"/>
          <ac:spMkLst>
            <pc:docMk/>
            <pc:sldMk cId="4070835101" sldId="311"/>
            <ac:spMk id="7" creationId="{CF14E9DC-0B76-CC5B-8487-A4EC35A5CAAC}"/>
          </ac:spMkLst>
        </pc:spChg>
        <pc:spChg chg="add mod">
          <ac:chgData name="Iyer, Sankaran Suresh" userId="e8fa5b0f-a63f-488f-8086-16674b65cdd8" providerId="ADAL" clId="{D16C437B-A142-C14E-9AE3-267100775153}" dt="2025-03-11T16:41:56.870" v="2443" actId="1036"/>
          <ac:spMkLst>
            <pc:docMk/>
            <pc:sldMk cId="4070835101" sldId="311"/>
            <ac:spMk id="8" creationId="{C20088FA-B3B3-89B9-2A1B-7DB315058D61}"/>
          </ac:spMkLst>
        </pc:spChg>
        <pc:spChg chg="add mod">
          <ac:chgData name="Iyer, Sankaran Suresh" userId="e8fa5b0f-a63f-488f-8086-16674b65cdd8" providerId="ADAL" clId="{D16C437B-A142-C14E-9AE3-267100775153}" dt="2025-03-11T16:41:56.870" v="2443" actId="1036"/>
          <ac:spMkLst>
            <pc:docMk/>
            <pc:sldMk cId="4070835101" sldId="311"/>
            <ac:spMk id="9" creationId="{70C78EF2-7ABE-F770-98F9-B44CCD7BB3C0}"/>
          </ac:spMkLst>
        </pc:spChg>
        <pc:spChg chg="add mod">
          <ac:chgData name="Iyer, Sankaran Suresh" userId="e8fa5b0f-a63f-488f-8086-16674b65cdd8" providerId="ADAL" clId="{D16C437B-A142-C14E-9AE3-267100775153}" dt="2025-03-11T16:41:49.360" v="2433" actId="20577"/>
          <ac:spMkLst>
            <pc:docMk/>
            <pc:sldMk cId="4070835101" sldId="311"/>
            <ac:spMk id="10" creationId="{E289A7BB-5445-B579-7D5B-40E10D2D9814}"/>
          </ac:spMkLst>
        </pc:spChg>
        <pc:picChg chg="add mod">
          <ac:chgData name="Iyer, Sankaran Suresh" userId="e8fa5b0f-a63f-488f-8086-16674b65cdd8" providerId="ADAL" clId="{D16C437B-A142-C14E-9AE3-267100775153}" dt="2025-03-11T16:41:56.870" v="2443" actId="1036"/>
          <ac:picMkLst>
            <pc:docMk/>
            <pc:sldMk cId="4070835101" sldId="311"/>
            <ac:picMk id="6" creationId="{6278AF25-F370-5BF0-CA36-6BF6ADFE3204}"/>
          </ac:picMkLst>
        </pc:picChg>
      </pc:sldChg>
      <pc:sldChg chg="modSp del mod">
        <pc:chgData name="Iyer, Sankaran Suresh" userId="e8fa5b0f-a63f-488f-8086-16674b65cdd8" providerId="ADAL" clId="{D16C437B-A142-C14E-9AE3-267100775153}" dt="2025-03-08T04:03:35.666" v="2012" actId="2696"/>
        <pc:sldMkLst>
          <pc:docMk/>
          <pc:sldMk cId="2581252713" sldId="313"/>
        </pc:sldMkLst>
      </pc:sldChg>
      <pc:sldChg chg="modSp del mod">
        <pc:chgData name="Iyer, Sankaran Suresh" userId="e8fa5b0f-a63f-488f-8086-16674b65cdd8" providerId="ADAL" clId="{D16C437B-A142-C14E-9AE3-267100775153}" dt="2025-03-08T04:03:36.519" v="2013" actId="2696"/>
        <pc:sldMkLst>
          <pc:docMk/>
          <pc:sldMk cId="1821285974" sldId="314"/>
        </pc:sldMkLst>
      </pc:sldChg>
      <pc:sldChg chg="del">
        <pc:chgData name="Iyer, Sankaran Suresh" userId="e8fa5b0f-a63f-488f-8086-16674b65cdd8" providerId="ADAL" clId="{D16C437B-A142-C14E-9AE3-267100775153}" dt="2025-03-08T04:03:24.860" v="1994" actId="2696"/>
        <pc:sldMkLst>
          <pc:docMk/>
          <pc:sldMk cId="2817921137" sldId="315"/>
        </pc:sldMkLst>
      </pc:sldChg>
      <pc:sldChg chg="modSp mod">
        <pc:chgData name="Iyer, Sankaran Suresh" userId="e8fa5b0f-a63f-488f-8086-16674b65cdd8" providerId="ADAL" clId="{D16C437B-A142-C14E-9AE3-267100775153}" dt="2025-03-11T15:36:27.144" v="2069" actId="20577"/>
        <pc:sldMkLst>
          <pc:docMk/>
          <pc:sldMk cId="619787734" sldId="316"/>
        </pc:sldMkLst>
        <pc:spChg chg="mod">
          <ac:chgData name="Iyer, Sankaran Suresh" userId="e8fa5b0f-a63f-488f-8086-16674b65cdd8" providerId="ADAL" clId="{D16C437B-A142-C14E-9AE3-267100775153}" dt="2025-03-11T15:36:27.144" v="2069" actId="20577"/>
          <ac:spMkLst>
            <pc:docMk/>
            <pc:sldMk cId="619787734" sldId="316"/>
            <ac:spMk id="10" creationId="{6D9A9C75-2E06-3FBA-BD76-C1E00AD669E7}"/>
          </ac:spMkLst>
        </pc:spChg>
        <pc:spChg chg="mod">
          <ac:chgData name="Iyer, Sankaran Suresh" userId="e8fa5b0f-a63f-488f-8086-16674b65cdd8" providerId="ADAL" clId="{D16C437B-A142-C14E-9AE3-267100775153}" dt="2025-03-08T02:53:07.591" v="56" actId="20577"/>
          <ac:spMkLst>
            <pc:docMk/>
            <pc:sldMk cId="619787734" sldId="316"/>
            <ac:spMk id="21" creationId="{CC3A35C4-CDE0-A24C-E65B-D5CE2FC72146}"/>
          </ac:spMkLst>
        </pc:spChg>
      </pc:sldChg>
      <pc:sldChg chg="addSp modSp mod modNotesTx">
        <pc:chgData name="Iyer, Sankaran Suresh" userId="e8fa5b0f-a63f-488f-8086-16674b65cdd8" providerId="ADAL" clId="{D16C437B-A142-C14E-9AE3-267100775153}" dt="2025-03-11T16:02:59.901" v="2345" actId="20577"/>
        <pc:sldMkLst>
          <pc:docMk/>
          <pc:sldMk cId="3821467444" sldId="318"/>
        </pc:sldMkLst>
        <pc:spChg chg="add mod">
          <ac:chgData name="Iyer, Sankaran Suresh" userId="e8fa5b0f-a63f-488f-8086-16674b65cdd8" providerId="ADAL" clId="{D16C437B-A142-C14E-9AE3-267100775153}" dt="2025-03-08T02:55:56.230" v="128" actId="20577"/>
          <ac:spMkLst>
            <pc:docMk/>
            <pc:sldMk cId="3821467444" sldId="318"/>
            <ac:spMk id="2" creationId="{4B5E2FCF-2FD7-7945-D97E-4B3FB504EDE2}"/>
          </ac:spMkLst>
        </pc:spChg>
        <pc:spChg chg="mod">
          <ac:chgData name="Iyer, Sankaran Suresh" userId="e8fa5b0f-a63f-488f-8086-16674b65cdd8" providerId="ADAL" clId="{D16C437B-A142-C14E-9AE3-267100775153}" dt="2025-03-08T02:54:15.943" v="59" actId="1076"/>
          <ac:spMkLst>
            <pc:docMk/>
            <pc:sldMk cId="3821467444" sldId="318"/>
            <ac:spMk id="4" creationId="{AD2DD661-5E64-407E-74FC-4E2B6A52E24F}"/>
          </ac:spMkLst>
        </pc:spChg>
      </pc:sldChg>
      <pc:sldChg chg="addSp modSp mod">
        <pc:chgData name="Iyer, Sankaran Suresh" userId="e8fa5b0f-a63f-488f-8086-16674b65cdd8" providerId="ADAL" clId="{D16C437B-A142-C14E-9AE3-267100775153}" dt="2025-03-08T03:02:05.614" v="416" actId="20577"/>
        <pc:sldMkLst>
          <pc:docMk/>
          <pc:sldMk cId="3768002586" sldId="321"/>
        </pc:sldMkLst>
        <pc:spChg chg="mod">
          <ac:chgData name="Iyer, Sankaran Suresh" userId="e8fa5b0f-a63f-488f-8086-16674b65cdd8" providerId="ADAL" clId="{D16C437B-A142-C14E-9AE3-267100775153}" dt="2025-03-08T03:02:05.614" v="416" actId="20577"/>
          <ac:spMkLst>
            <pc:docMk/>
            <pc:sldMk cId="3768002586" sldId="321"/>
            <ac:spMk id="4" creationId="{9B7D702A-BF0E-EAAC-3BC8-7130BC90E750}"/>
          </ac:spMkLst>
        </pc:spChg>
        <pc:spChg chg="mod">
          <ac:chgData name="Iyer, Sankaran Suresh" userId="e8fa5b0f-a63f-488f-8086-16674b65cdd8" providerId="ADAL" clId="{D16C437B-A142-C14E-9AE3-267100775153}" dt="2025-03-08T03:00:51.931" v="324" actId="1076"/>
          <ac:spMkLst>
            <pc:docMk/>
            <pc:sldMk cId="3768002586" sldId="321"/>
            <ac:spMk id="5" creationId="{98B7C016-FD56-C3F7-EE2E-B118BA176ECE}"/>
          </ac:spMkLst>
        </pc:spChg>
        <pc:spChg chg="add mod">
          <ac:chgData name="Iyer, Sankaran Suresh" userId="e8fa5b0f-a63f-488f-8086-16674b65cdd8" providerId="ADAL" clId="{D16C437B-A142-C14E-9AE3-267100775153}" dt="2025-03-08T03:01:56.062" v="413" actId="20577"/>
          <ac:spMkLst>
            <pc:docMk/>
            <pc:sldMk cId="3768002586" sldId="321"/>
            <ac:spMk id="9" creationId="{079FD203-BF3F-7D34-D9A8-24263CF68458}"/>
          </ac:spMkLst>
        </pc:spChg>
        <pc:spChg chg="mod">
          <ac:chgData name="Iyer, Sankaran Suresh" userId="e8fa5b0f-a63f-488f-8086-16674b65cdd8" providerId="ADAL" clId="{D16C437B-A142-C14E-9AE3-267100775153}" dt="2025-03-08T03:00:44.380" v="323" actId="1076"/>
          <ac:spMkLst>
            <pc:docMk/>
            <pc:sldMk cId="3768002586" sldId="321"/>
            <ac:spMk id="12" creationId="{ECAB79A6-477B-CED8-23F0-9B541C38B82E}"/>
          </ac:spMkLst>
        </pc:spChg>
        <pc:spChg chg="mod">
          <ac:chgData name="Iyer, Sankaran Suresh" userId="e8fa5b0f-a63f-488f-8086-16674b65cdd8" providerId="ADAL" clId="{D16C437B-A142-C14E-9AE3-267100775153}" dt="2025-03-08T03:00:44.380" v="323" actId="1076"/>
          <ac:spMkLst>
            <pc:docMk/>
            <pc:sldMk cId="3768002586" sldId="321"/>
            <ac:spMk id="14" creationId="{7B1E4B13-3561-49C6-F161-05CEF2E4F6B8}"/>
          </ac:spMkLst>
        </pc:spChg>
        <pc:spChg chg="mod">
          <ac:chgData name="Iyer, Sankaran Suresh" userId="e8fa5b0f-a63f-488f-8086-16674b65cdd8" providerId="ADAL" clId="{D16C437B-A142-C14E-9AE3-267100775153}" dt="2025-03-08T03:00:44.380" v="323" actId="1076"/>
          <ac:spMkLst>
            <pc:docMk/>
            <pc:sldMk cId="3768002586" sldId="321"/>
            <ac:spMk id="16" creationId="{B29D4B0D-A7BD-1D40-E418-5942C48932C1}"/>
          </ac:spMkLst>
        </pc:spChg>
        <pc:picChg chg="mod">
          <ac:chgData name="Iyer, Sankaran Suresh" userId="e8fa5b0f-a63f-488f-8086-16674b65cdd8" providerId="ADAL" clId="{D16C437B-A142-C14E-9AE3-267100775153}" dt="2025-03-08T03:00:44.380" v="323" actId="1076"/>
          <ac:picMkLst>
            <pc:docMk/>
            <pc:sldMk cId="3768002586" sldId="321"/>
            <ac:picMk id="6" creationId="{00B60F39-CFE2-5EB9-C385-B5DDE0421A56}"/>
          </ac:picMkLst>
        </pc:picChg>
        <pc:picChg chg="mod">
          <ac:chgData name="Iyer, Sankaran Suresh" userId="e8fa5b0f-a63f-488f-8086-16674b65cdd8" providerId="ADAL" clId="{D16C437B-A142-C14E-9AE3-267100775153}" dt="2025-03-08T03:00:44.380" v="323" actId="1076"/>
          <ac:picMkLst>
            <pc:docMk/>
            <pc:sldMk cId="3768002586" sldId="321"/>
            <ac:picMk id="7" creationId="{CEE66920-CF4B-579A-5DF3-B5DAF8570786}"/>
          </ac:picMkLst>
        </pc:picChg>
        <pc:picChg chg="mod">
          <ac:chgData name="Iyer, Sankaran Suresh" userId="e8fa5b0f-a63f-488f-8086-16674b65cdd8" providerId="ADAL" clId="{D16C437B-A142-C14E-9AE3-267100775153}" dt="2025-03-08T03:00:44.380" v="323" actId="1076"/>
          <ac:picMkLst>
            <pc:docMk/>
            <pc:sldMk cId="3768002586" sldId="321"/>
            <ac:picMk id="8" creationId="{F04FE366-2654-732D-AD08-6F499A214BDF}"/>
          </ac:picMkLst>
        </pc:picChg>
      </pc:sldChg>
      <pc:sldChg chg="modSp mod">
        <pc:chgData name="Iyer, Sankaran Suresh" userId="e8fa5b0f-a63f-488f-8086-16674b65cdd8" providerId="ADAL" clId="{D16C437B-A142-C14E-9AE3-267100775153}" dt="2025-03-08T04:05:20.529" v="2036" actId="27636"/>
        <pc:sldMkLst>
          <pc:docMk/>
          <pc:sldMk cId="1494929053" sldId="324"/>
        </pc:sldMkLst>
        <pc:spChg chg="mod">
          <ac:chgData name="Iyer, Sankaran Suresh" userId="e8fa5b0f-a63f-488f-8086-16674b65cdd8" providerId="ADAL" clId="{D16C437B-A142-C14E-9AE3-267100775153}" dt="2025-03-08T04:05:20.529" v="2036" actId="27636"/>
          <ac:spMkLst>
            <pc:docMk/>
            <pc:sldMk cId="1494929053" sldId="324"/>
            <ac:spMk id="4" creationId="{0B2DBD84-A3E6-E0CE-C51F-4963DD3EA6EE}"/>
          </ac:spMkLst>
        </pc:spChg>
      </pc:sldChg>
      <pc:sldChg chg="modSp mod">
        <pc:chgData name="Iyer, Sankaran Suresh" userId="e8fa5b0f-a63f-488f-8086-16674b65cdd8" providerId="ADAL" clId="{D16C437B-A142-C14E-9AE3-267100775153}" dt="2025-03-08T04:05:11.360" v="2034" actId="20577"/>
        <pc:sldMkLst>
          <pc:docMk/>
          <pc:sldMk cId="2176905200" sldId="325"/>
        </pc:sldMkLst>
        <pc:spChg chg="mod">
          <ac:chgData name="Iyer, Sankaran Suresh" userId="e8fa5b0f-a63f-488f-8086-16674b65cdd8" providerId="ADAL" clId="{D16C437B-A142-C14E-9AE3-267100775153}" dt="2025-03-08T04:05:11.360" v="2034" actId="20577"/>
          <ac:spMkLst>
            <pc:docMk/>
            <pc:sldMk cId="2176905200" sldId="325"/>
            <ac:spMk id="4" creationId="{D6E627D7-A19E-02E4-F345-B4F583397253}"/>
          </ac:spMkLst>
        </pc:spChg>
      </pc:sldChg>
      <pc:sldChg chg="addSp modSp mod">
        <pc:chgData name="Iyer, Sankaran Suresh" userId="e8fa5b0f-a63f-488f-8086-16674b65cdd8" providerId="ADAL" clId="{D16C437B-A142-C14E-9AE3-267100775153}" dt="2025-03-08T03:22:48.387" v="857" actId="20577"/>
        <pc:sldMkLst>
          <pc:docMk/>
          <pc:sldMk cId="2582308507" sldId="326"/>
        </pc:sldMkLst>
        <pc:spChg chg="mod">
          <ac:chgData name="Iyer, Sankaran Suresh" userId="e8fa5b0f-a63f-488f-8086-16674b65cdd8" providerId="ADAL" clId="{D16C437B-A142-C14E-9AE3-267100775153}" dt="2025-03-08T03:21:58.076" v="775" actId="1076"/>
          <ac:spMkLst>
            <pc:docMk/>
            <pc:sldMk cId="2582308507" sldId="326"/>
            <ac:spMk id="4" creationId="{E77121C5-9650-2C22-DAFF-BF23FEB1E26D}"/>
          </ac:spMkLst>
        </pc:spChg>
        <pc:spChg chg="mod">
          <ac:chgData name="Iyer, Sankaran Suresh" userId="e8fa5b0f-a63f-488f-8086-16674b65cdd8" providerId="ADAL" clId="{D16C437B-A142-C14E-9AE3-267100775153}" dt="2025-03-08T03:22:12.029" v="779" actId="1076"/>
          <ac:spMkLst>
            <pc:docMk/>
            <pc:sldMk cId="2582308507" sldId="326"/>
            <ac:spMk id="8" creationId="{57EF2E4B-9AA2-642E-8701-7A8148BB77F4}"/>
          </ac:spMkLst>
        </pc:spChg>
        <pc:spChg chg="mod">
          <ac:chgData name="Iyer, Sankaran Suresh" userId="e8fa5b0f-a63f-488f-8086-16674b65cdd8" providerId="ADAL" clId="{D16C437B-A142-C14E-9AE3-267100775153}" dt="2025-03-08T03:17:24.601" v="753" actId="20577"/>
          <ac:spMkLst>
            <pc:docMk/>
            <pc:sldMk cId="2582308507" sldId="326"/>
            <ac:spMk id="9" creationId="{5AB7A37B-B684-9B57-6134-D901120BC127}"/>
          </ac:spMkLst>
        </pc:spChg>
        <pc:spChg chg="add mod">
          <ac:chgData name="Iyer, Sankaran Suresh" userId="e8fa5b0f-a63f-488f-8086-16674b65cdd8" providerId="ADAL" clId="{D16C437B-A142-C14E-9AE3-267100775153}" dt="2025-03-08T03:22:48.387" v="857" actId="20577"/>
          <ac:spMkLst>
            <pc:docMk/>
            <pc:sldMk cId="2582308507" sldId="326"/>
            <ac:spMk id="15" creationId="{83BC66A6-AEB2-FB89-72FA-F609BFE1E615}"/>
          </ac:spMkLst>
        </pc:spChg>
      </pc:sldChg>
      <pc:sldChg chg="addSp modSp mod">
        <pc:chgData name="Iyer, Sankaran Suresh" userId="e8fa5b0f-a63f-488f-8086-16674b65cdd8" providerId="ADAL" clId="{D16C437B-A142-C14E-9AE3-267100775153}" dt="2025-03-08T03:04:50.815" v="459" actId="1076"/>
        <pc:sldMkLst>
          <pc:docMk/>
          <pc:sldMk cId="3828387460" sldId="327"/>
        </pc:sldMkLst>
        <pc:spChg chg="mod">
          <ac:chgData name="Iyer, Sankaran Suresh" userId="e8fa5b0f-a63f-488f-8086-16674b65cdd8" providerId="ADAL" clId="{D16C437B-A142-C14E-9AE3-267100775153}" dt="2025-03-08T03:03:03.586" v="447" actId="20577"/>
          <ac:spMkLst>
            <pc:docMk/>
            <pc:sldMk cId="3828387460" sldId="327"/>
            <ac:spMk id="4" creationId="{89B1044A-231B-A765-1EC4-7A2D91DBFBE1}"/>
          </ac:spMkLst>
        </pc:spChg>
        <pc:spChg chg="add mod">
          <ac:chgData name="Iyer, Sankaran Suresh" userId="e8fa5b0f-a63f-488f-8086-16674b65cdd8" providerId="ADAL" clId="{D16C437B-A142-C14E-9AE3-267100775153}" dt="2025-03-08T03:04:34.457" v="451" actId="1076"/>
          <ac:spMkLst>
            <pc:docMk/>
            <pc:sldMk cId="3828387460" sldId="327"/>
            <ac:spMk id="11" creationId="{ED4710A0-8DF2-85E0-D2C6-1CB9FD1BF67E}"/>
          </ac:spMkLst>
        </pc:spChg>
        <pc:picChg chg="mod">
          <ac:chgData name="Iyer, Sankaran Suresh" userId="e8fa5b0f-a63f-488f-8086-16674b65cdd8" providerId="ADAL" clId="{D16C437B-A142-C14E-9AE3-267100775153}" dt="2025-03-08T03:04:36.791" v="455" actId="1036"/>
          <ac:picMkLst>
            <pc:docMk/>
            <pc:sldMk cId="3828387460" sldId="327"/>
            <ac:picMk id="6" creationId="{EDA13D24-2C6B-4417-8EFD-E6B917263457}"/>
          </ac:picMkLst>
        </pc:picChg>
        <pc:picChg chg="mod">
          <ac:chgData name="Iyer, Sankaran Suresh" userId="e8fa5b0f-a63f-488f-8086-16674b65cdd8" providerId="ADAL" clId="{D16C437B-A142-C14E-9AE3-267100775153}" dt="2025-03-08T03:04:50.815" v="459" actId="1076"/>
          <ac:picMkLst>
            <pc:docMk/>
            <pc:sldMk cId="3828387460" sldId="327"/>
            <ac:picMk id="7" creationId="{21880CD2-E65C-67F5-B0AB-25599DA2417E}"/>
          </ac:picMkLst>
        </pc:picChg>
        <pc:picChg chg="mod">
          <ac:chgData name="Iyer, Sankaran Suresh" userId="e8fa5b0f-a63f-488f-8086-16674b65cdd8" providerId="ADAL" clId="{D16C437B-A142-C14E-9AE3-267100775153}" dt="2025-03-08T03:04:43.698" v="457" actId="1076"/>
          <ac:picMkLst>
            <pc:docMk/>
            <pc:sldMk cId="3828387460" sldId="327"/>
            <ac:picMk id="8" creationId="{C050231D-E9E4-416E-CCF5-A1F2918E4F30}"/>
          </ac:picMkLst>
        </pc:picChg>
        <pc:picChg chg="mod">
          <ac:chgData name="Iyer, Sankaran Suresh" userId="e8fa5b0f-a63f-488f-8086-16674b65cdd8" providerId="ADAL" clId="{D16C437B-A142-C14E-9AE3-267100775153}" dt="2025-03-08T03:04:42.064" v="456" actId="1076"/>
          <ac:picMkLst>
            <pc:docMk/>
            <pc:sldMk cId="3828387460" sldId="327"/>
            <ac:picMk id="9" creationId="{7EC205F3-E308-2427-98B2-F7167DB72DF7}"/>
          </ac:picMkLst>
        </pc:picChg>
        <pc:picChg chg="mod">
          <ac:chgData name="Iyer, Sankaran Suresh" userId="e8fa5b0f-a63f-488f-8086-16674b65cdd8" providerId="ADAL" clId="{D16C437B-A142-C14E-9AE3-267100775153}" dt="2025-03-08T03:04:45.973" v="458" actId="1076"/>
          <ac:picMkLst>
            <pc:docMk/>
            <pc:sldMk cId="3828387460" sldId="327"/>
            <ac:picMk id="10" creationId="{5578ED83-925C-F809-6FA1-DE986AA3314D}"/>
          </ac:picMkLst>
        </pc:picChg>
      </pc:sldChg>
      <pc:sldChg chg="modSp mod">
        <pc:chgData name="Iyer, Sankaran Suresh" userId="e8fa5b0f-a63f-488f-8086-16674b65cdd8" providerId="ADAL" clId="{D16C437B-A142-C14E-9AE3-267100775153}" dt="2025-03-08T04:04:28.133" v="2017" actId="27636"/>
        <pc:sldMkLst>
          <pc:docMk/>
          <pc:sldMk cId="3435385840" sldId="328"/>
        </pc:sldMkLst>
        <pc:spChg chg="mod">
          <ac:chgData name="Iyer, Sankaran Suresh" userId="e8fa5b0f-a63f-488f-8086-16674b65cdd8" providerId="ADAL" clId="{D16C437B-A142-C14E-9AE3-267100775153}" dt="2025-03-08T04:04:28.133" v="2017" actId="27636"/>
          <ac:spMkLst>
            <pc:docMk/>
            <pc:sldMk cId="3435385840" sldId="328"/>
            <ac:spMk id="4" creationId="{4FBD6077-AA32-B43B-1053-A1B9DC0E8959}"/>
          </ac:spMkLst>
        </pc:spChg>
      </pc:sldChg>
      <pc:sldChg chg="modSp mod">
        <pc:chgData name="Iyer, Sankaran Suresh" userId="e8fa5b0f-a63f-488f-8086-16674b65cdd8" providerId="ADAL" clId="{D16C437B-A142-C14E-9AE3-267100775153}" dt="2025-03-08T03:23:11.159" v="863" actId="1076"/>
        <pc:sldMkLst>
          <pc:docMk/>
          <pc:sldMk cId="1555610013" sldId="329"/>
        </pc:sldMkLst>
        <pc:spChg chg="mod">
          <ac:chgData name="Iyer, Sankaran Suresh" userId="e8fa5b0f-a63f-488f-8086-16674b65cdd8" providerId="ADAL" clId="{D16C437B-A142-C14E-9AE3-267100775153}" dt="2025-03-08T03:23:09.200" v="862" actId="1076"/>
          <ac:spMkLst>
            <pc:docMk/>
            <pc:sldMk cId="1555610013" sldId="329"/>
            <ac:spMk id="3" creationId="{8DEC2A90-DF0A-9A9B-CE03-874E8E2206D1}"/>
          </ac:spMkLst>
        </pc:spChg>
        <pc:spChg chg="mod">
          <ac:chgData name="Iyer, Sankaran Suresh" userId="e8fa5b0f-a63f-488f-8086-16674b65cdd8" providerId="ADAL" clId="{D16C437B-A142-C14E-9AE3-267100775153}" dt="2025-03-08T03:23:11.159" v="863" actId="1076"/>
          <ac:spMkLst>
            <pc:docMk/>
            <pc:sldMk cId="1555610013" sldId="329"/>
            <ac:spMk id="4" creationId="{57CB3B50-3DAC-0ABC-EBA0-40CF9003071B}"/>
          </ac:spMkLst>
        </pc:spChg>
        <pc:picChg chg="mod">
          <ac:chgData name="Iyer, Sankaran Suresh" userId="e8fa5b0f-a63f-488f-8086-16674b65cdd8" providerId="ADAL" clId="{D16C437B-A142-C14E-9AE3-267100775153}" dt="2025-03-08T03:17:38.555" v="754" actId="14100"/>
          <ac:picMkLst>
            <pc:docMk/>
            <pc:sldMk cId="1555610013" sldId="329"/>
            <ac:picMk id="31" creationId="{30A38096-EC68-C333-22AB-BC21E9C25639}"/>
          </ac:picMkLst>
        </pc:picChg>
      </pc:sldChg>
      <pc:sldChg chg="addSp delSp modSp mod">
        <pc:chgData name="Iyer, Sankaran Suresh" userId="e8fa5b0f-a63f-488f-8086-16674b65cdd8" providerId="ADAL" clId="{D16C437B-A142-C14E-9AE3-267100775153}" dt="2025-03-08T03:28:59.100" v="930" actId="1035"/>
        <pc:sldMkLst>
          <pc:docMk/>
          <pc:sldMk cId="4051573254" sldId="330"/>
        </pc:sldMkLst>
        <pc:spChg chg="mod">
          <ac:chgData name="Iyer, Sankaran Suresh" userId="e8fa5b0f-a63f-488f-8086-16674b65cdd8" providerId="ADAL" clId="{D16C437B-A142-C14E-9AE3-267100775153}" dt="2025-03-08T03:28:59.100" v="930" actId="1035"/>
          <ac:spMkLst>
            <pc:docMk/>
            <pc:sldMk cId="4051573254" sldId="330"/>
            <ac:spMk id="4" creationId="{DB4D5ECF-5893-4F68-BBED-9F1003F5FDFD}"/>
          </ac:spMkLst>
        </pc:spChg>
        <pc:spChg chg="add mod">
          <ac:chgData name="Iyer, Sankaran Suresh" userId="e8fa5b0f-a63f-488f-8086-16674b65cdd8" providerId="ADAL" clId="{D16C437B-A142-C14E-9AE3-267100775153}" dt="2025-03-08T03:28:44.670" v="926" actId="1076"/>
          <ac:spMkLst>
            <pc:docMk/>
            <pc:sldMk cId="4051573254" sldId="330"/>
            <ac:spMk id="8" creationId="{FBB14A24-1666-998D-F185-FF56348E9B72}"/>
          </ac:spMkLst>
        </pc:spChg>
        <pc:graphicFrameChg chg="add mod modGraphic">
          <ac:chgData name="Iyer, Sankaran Suresh" userId="e8fa5b0f-a63f-488f-8086-16674b65cdd8" providerId="ADAL" clId="{D16C437B-A142-C14E-9AE3-267100775153}" dt="2025-03-08T03:28:50.246" v="927" actId="1076"/>
          <ac:graphicFrameMkLst>
            <pc:docMk/>
            <pc:sldMk cId="4051573254" sldId="330"/>
            <ac:graphicFrameMk id="3" creationId="{FA6A84DB-C38E-A23A-C342-C7874A97ED3C}"/>
          </ac:graphicFrameMkLst>
        </pc:graphicFrameChg>
      </pc:sldChg>
      <pc:sldChg chg="addSp modSp mod">
        <pc:chgData name="Iyer, Sankaran Suresh" userId="e8fa5b0f-a63f-488f-8086-16674b65cdd8" providerId="ADAL" clId="{D16C437B-A142-C14E-9AE3-267100775153}" dt="2025-03-08T03:55:20.671" v="1664" actId="1076"/>
        <pc:sldMkLst>
          <pc:docMk/>
          <pc:sldMk cId="3486090449" sldId="331"/>
        </pc:sldMkLst>
        <pc:spChg chg="mod">
          <ac:chgData name="Iyer, Sankaran Suresh" userId="e8fa5b0f-a63f-488f-8086-16674b65cdd8" providerId="ADAL" clId="{D16C437B-A142-C14E-9AE3-267100775153}" dt="2025-03-08T03:55:20.671" v="1664" actId="1076"/>
          <ac:spMkLst>
            <pc:docMk/>
            <pc:sldMk cId="3486090449" sldId="331"/>
            <ac:spMk id="2" creationId="{7243509E-618A-B2C8-F902-72113BE0FDA9}"/>
          </ac:spMkLst>
        </pc:spChg>
        <pc:spChg chg="mod">
          <ac:chgData name="Iyer, Sankaran Suresh" userId="e8fa5b0f-a63f-488f-8086-16674b65cdd8" providerId="ADAL" clId="{D16C437B-A142-C14E-9AE3-267100775153}" dt="2025-03-08T03:29:18.801" v="934" actId="1076"/>
          <ac:spMkLst>
            <pc:docMk/>
            <pc:sldMk cId="3486090449" sldId="331"/>
            <ac:spMk id="4" creationId="{FD01EE7D-C6CD-F072-4553-5445A1B6E875}"/>
          </ac:spMkLst>
        </pc:spChg>
        <pc:spChg chg="add mod">
          <ac:chgData name="Iyer, Sankaran Suresh" userId="e8fa5b0f-a63f-488f-8086-16674b65cdd8" providerId="ADAL" clId="{D16C437B-A142-C14E-9AE3-267100775153}" dt="2025-03-08T03:55:13.856" v="1662" actId="20577"/>
          <ac:spMkLst>
            <pc:docMk/>
            <pc:sldMk cId="3486090449" sldId="331"/>
            <ac:spMk id="7" creationId="{183467A5-012A-FCB7-99BA-5AA18BECC677}"/>
          </ac:spMkLst>
        </pc:spChg>
        <pc:picChg chg="mod">
          <ac:chgData name="Iyer, Sankaran Suresh" userId="e8fa5b0f-a63f-488f-8086-16674b65cdd8" providerId="ADAL" clId="{D16C437B-A142-C14E-9AE3-267100775153}" dt="2025-03-08T03:53:55.053" v="1635" actId="1035"/>
          <ac:picMkLst>
            <pc:docMk/>
            <pc:sldMk cId="3486090449" sldId="331"/>
            <ac:picMk id="6" creationId="{4BA23F52-34A7-3C9F-D7C0-3AA6339B7C17}"/>
          </ac:picMkLst>
        </pc:picChg>
        <pc:picChg chg="mod">
          <ac:chgData name="Iyer, Sankaran Suresh" userId="e8fa5b0f-a63f-488f-8086-16674b65cdd8" providerId="ADAL" clId="{D16C437B-A142-C14E-9AE3-267100775153}" dt="2025-03-08T03:53:53.360" v="1634" actId="1076"/>
          <ac:picMkLst>
            <pc:docMk/>
            <pc:sldMk cId="3486090449" sldId="331"/>
            <ac:picMk id="8" creationId="{D2AF9BF5-0742-2345-D614-9D58C69657C4}"/>
          </ac:picMkLst>
        </pc:picChg>
      </pc:sldChg>
      <pc:sldChg chg="modSp mod">
        <pc:chgData name="Iyer, Sankaran Suresh" userId="e8fa5b0f-a63f-488f-8086-16674b65cdd8" providerId="ADAL" clId="{D16C437B-A142-C14E-9AE3-267100775153}" dt="2025-03-11T15:47:47.060" v="2078" actId="20577"/>
        <pc:sldMkLst>
          <pc:docMk/>
          <pc:sldMk cId="760297683" sldId="332"/>
        </pc:sldMkLst>
        <pc:spChg chg="mod">
          <ac:chgData name="Iyer, Sankaran Suresh" userId="e8fa5b0f-a63f-488f-8086-16674b65cdd8" providerId="ADAL" clId="{D16C437B-A142-C14E-9AE3-267100775153}" dt="2025-03-08T04:05:32.586" v="2038" actId="27636"/>
          <ac:spMkLst>
            <pc:docMk/>
            <pc:sldMk cId="760297683" sldId="332"/>
            <ac:spMk id="4" creationId="{562231AA-BCD8-7AFF-6B5F-F825A8C95339}"/>
          </ac:spMkLst>
        </pc:spChg>
        <pc:spChg chg="mod">
          <ac:chgData name="Iyer, Sankaran Suresh" userId="e8fa5b0f-a63f-488f-8086-16674b65cdd8" providerId="ADAL" clId="{D16C437B-A142-C14E-9AE3-267100775153}" dt="2025-03-11T15:47:47.060" v="2078" actId="20577"/>
          <ac:spMkLst>
            <pc:docMk/>
            <pc:sldMk cId="760297683" sldId="332"/>
            <ac:spMk id="31" creationId="{8F126DE2-3A9B-5CF9-C579-F3811CF092DA}"/>
          </ac:spMkLst>
        </pc:spChg>
        <pc:spChg chg="mod">
          <ac:chgData name="Iyer, Sankaran Suresh" userId="e8fa5b0f-a63f-488f-8086-16674b65cdd8" providerId="ADAL" clId="{D16C437B-A142-C14E-9AE3-267100775153}" dt="2025-03-08T04:05:36.816" v="2039" actId="1076"/>
          <ac:spMkLst>
            <pc:docMk/>
            <pc:sldMk cId="760297683" sldId="332"/>
            <ac:spMk id="35" creationId="{D42B893B-A1FC-6212-B1DB-799FE9F5231A}"/>
          </ac:spMkLst>
        </pc:spChg>
      </pc:sldChg>
      <pc:sldChg chg="modSp mod">
        <pc:chgData name="Iyer, Sankaran Suresh" userId="e8fa5b0f-a63f-488f-8086-16674b65cdd8" providerId="ADAL" clId="{D16C437B-A142-C14E-9AE3-267100775153}" dt="2025-03-08T02:51:44.309" v="2" actId="108"/>
        <pc:sldMkLst>
          <pc:docMk/>
          <pc:sldMk cId="1675258509" sldId="334"/>
        </pc:sldMkLst>
        <pc:spChg chg="mod">
          <ac:chgData name="Iyer, Sankaran Suresh" userId="e8fa5b0f-a63f-488f-8086-16674b65cdd8" providerId="ADAL" clId="{D16C437B-A142-C14E-9AE3-267100775153}" dt="2025-03-08T02:51:44.309" v="2" actId="108"/>
          <ac:spMkLst>
            <pc:docMk/>
            <pc:sldMk cId="1675258509" sldId="334"/>
            <ac:spMk id="2" creationId="{6E8394E0-1BAF-7115-1448-B6B37B72A81F}"/>
          </ac:spMkLst>
        </pc:spChg>
        <pc:spChg chg="mod">
          <ac:chgData name="Iyer, Sankaran Suresh" userId="e8fa5b0f-a63f-488f-8086-16674b65cdd8" providerId="ADAL" clId="{D16C437B-A142-C14E-9AE3-267100775153}" dt="2025-03-08T02:51:31.272" v="1" actId="27636"/>
          <ac:spMkLst>
            <pc:docMk/>
            <pc:sldMk cId="1675258509" sldId="334"/>
            <ac:spMk id="4" creationId="{5CC0ADBF-D74F-4E61-E948-9A196B61DF6F}"/>
          </ac:spMkLst>
        </pc:spChg>
      </pc:sldChg>
      <pc:sldChg chg="addSp modSp mod ord">
        <pc:chgData name="Iyer, Sankaran Suresh" userId="e8fa5b0f-a63f-488f-8086-16674b65cdd8" providerId="ADAL" clId="{D16C437B-A142-C14E-9AE3-267100775153}" dt="2025-03-08T03:09:47.280" v="545" actId="20578"/>
        <pc:sldMkLst>
          <pc:docMk/>
          <pc:sldMk cId="1241463976" sldId="335"/>
        </pc:sldMkLst>
        <pc:spChg chg="mod">
          <ac:chgData name="Iyer, Sankaran Suresh" userId="e8fa5b0f-a63f-488f-8086-16674b65cdd8" providerId="ADAL" clId="{D16C437B-A142-C14E-9AE3-267100775153}" dt="2025-03-08T03:09:18.309" v="539" actId="1036"/>
          <ac:spMkLst>
            <pc:docMk/>
            <pc:sldMk cId="1241463976" sldId="335"/>
            <ac:spMk id="4" creationId="{92FFC868-05B2-D521-524D-8FAEAD3B8093}"/>
          </ac:spMkLst>
        </pc:spChg>
        <pc:spChg chg="mod">
          <ac:chgData name="Iyer, Sankaran Suresh" userId="e8fa5b0f-a63f-488f-8086-16674b65cdd8" providerId="ADAL" clId="{D16C437B-A142-C14E-9AE3-267100775153}" dt="2025-03-08T03:09:22.369" v="543" actId="1035"/>
          <ac:spMkLst>
            <pc:docMk/>
            <pc:sldMk cId="1241463976" sldId="335"/>
            <ac:spMk id="5" creationId="{175702A3-DC52-D5BD-3FEB-6FF11800255D}"/>
          </ac:spMkLst>
        </pc:spChg>
        <pc:spChg chg="add mod">
          <ac:chgData name="Iyer, Sankaran Suresh" userId="e8fa5b0f-a63f-488f-8086-16674b65cdd8" providerId="ADAL" clId="{D16C437B-A142-C14E-9AE3-267100775153}" dt="2025-03-08T03:09:18.309" v="539" actId="1036"/>
          <ac:spMkLst>
            <pc:docMk/>
            <pc:sldMk cId="1241463976" sldId="335"/>
            <ac:spMk id="6" creationId="{C08181CE-7CB7-4F00-5C6C-928074518E70}"/>
          </ac:spMkLst>
        </pc:spChg>
        <pc:spChg chg="mod">
          <ac:chgData name="Iyer, Sankaran Suresh" userId="e8fa5b0f-a63f-488f-8086-16674b65cdd8" providerId="ADAL" clId="{D16C437B-A142-C14E-9AE3-267100775153}" dt="2025-03-08T03:09:18.309" v="539" actId="1036"/>
          <ac:spMkLst>
            <pc:docMk/>
            <pc:sldMk cId="1241463976" sldId="335"/>
            <ac:spMk id="10" creationId="{86DEB375-1F0A-AD8D-D81B-073F4A3DFC1C}"/>
          </ac:spMkLst>
        </pc:spChg>
        <pc:picChg chg="mod">
          <ac:chgData name="Iyer, Sankaran Suresh" userId="e8fa5b0f-a63f-488f-8086-16674b65cdd8" providerId="ADAL" clId="{D16C437B-A142-C14E-9AE3-267100775153}" dt="2025-03-08T03:09:18.309" v="539" actId="1036"/>
          <ac:picMkLst>
            <pc:docMk/>
            <pc:sldMk cId="1241463976" sldId="335"/>
            <ac:picMk id="2" creationId="{FD1CD0F9-DC87-DF1A-AACA-B7E709F65E4B}"/>
          </ac:picMkLst>
        </pc:picChg>
      </pc:sldChg>
      <pc:sldChg chg="del">
        <pc:chgData name="Iyer, Sankaran Suresh" userId="e8fa5b0f-a63f-488f-8086-16674b65cdd8" providerId="ADAL" clId="{D16C437B-A142-C14E-9AE3-267100775153}" dt="2025-03-08T04:03:31.498" v="2002" actId="2696"/>
        <pc:sldMkLst>
          <pc:docMk/>
          <pc:sldMk cId="209239499" sldId="336"/>
        </pc:sldMkLst>
      </pc:sldChg>
      <pc:sldChg chg="modSp mod">
        <pc:chgData name="Iyer, Sankaran Suresh" userId="e8fa5b0f-a63f-488f-8086-16674b65cdd8" providerId="ADAL" clId="{D16C437B-A142-C14E-9AE3-267100775153}" dt="2025-03-08T02:56:23.680" v="144" actId="20577"/>
        <pc:sldMkLst>
          <pc:docMk/>
          <pc:sldMk cId="3671608345" sldId="337"/>
        </pc:sldMkLst>
        <pc:spChg chg="mod">
          <ac:chgData name="Iyer, Sankaran Suresh" userId="e8fa5b0f-a63f-488f-8086-16674b65cdd8" providerId="ADAL" clId="{D16C437B-A142-C14E-9AE3-267100775153}" dt="2025-03-08T02:56:10.937" v="132" actId="20577"/>
          <ac:spMkLst>
            <pc:docMk/>
            <pc:sldMk cId="3671608345" sldId="337"/>
            <ac:spMk id="4" creationId="{91D4C59A-B121-05A2-06A7-0E5485846AFD}"/>
          </ac:spMkLst>
        </pc:spChg>
        <pc:spChg chg="mod">
          <ac:chgData name="Iyer, Sankaran Suresh" userId="e8fa5b0f-a63f-488f-8086-16674b65cdd8" providerId="ADAL" clId="{D16C437B-A142-C14E-9AE3-267100775153}" dt="2025-03-08T02:56:23.680" v="144" actId="20577"/>
          <ac:spMkLst>
            <pc:docMk/>
            <pc:sldMk cId="3671608345" sldId="337"/>
            <ac:spMk id="46" creationId="{AC857835-101E-A77F-D2BE-BE4E3C4DDDDE}"/>
          </ac:spMkLst>
        </pc:spChg>
      </pc:sldChg>
      <pc:sldChg chg="addSp modSp mod ord">
        <pc:chgData name="Iyer, Sankaran Suresh" userId="e8fa5b0f-a63f-488f-8086-16674b65cdd8" providerId="ADAL" clId="{D16C437B-A142-C14E-9AE3-267100775153}" dt="2025-03-08T03:09:47.280" v="545" actId="20578"/>
        <pc:sldMkLst>
          <pc:docMk/>
          <pc:sldMk cId="1043651513" sldId="338"/>
        </pc:sldMkLst>
        <pc:spChg chg="mod">
          <ac:chgData name="Iyer, Sankaran Suresh" userId="e8fa5b0f-a63f-488f-8086-16674b65cdd8" providerId="ADAL" clId="{D16C437B-A142-C14E-9AE3-267100775153}" dt="2025-03-08T03:06:10.455" v="479" actId="1076"/>
          <ac:spMkLst>
            <pc:docMk/>
            <pc:sldMk cId="1043651513" sldId="338"/>
            <ac:spMk id="4" creationId="{1B3B1008-7CD0-1735-B1C1-021A3E9E32D7}"/>
          </ac:spMkLst>
        </pc:spChg>
        <pc:spChg chg="add mod">
          <ac:chgData name="Iyer, Sankaran Suresh" userId="e8fa5b0f-a63f-488f-8086-16674b65cdd8" providerId="ADAL" clId="{D16C437B-A142-C14E-9AE3-267100775153}" dt="2025-03-08T03:07:16.891" v="501" actId="1076"/>
          <ac:spMkLst>
            <pc:docMk/>
            <pc:sldMk cId="1043651513" sldId="338"/>
            <ac:spMk id="6" creationId="{6C33180C-697B-2B97-2771-9D47E050DE18}"/>
          </ac:spMkLst>
        </pc:spChg>
        <pc:spChg chg="mod">
          <ac:chgData name="Iyer, Sankaran Suresh" userId="e8fa5b0f-a63f-488f-8086-16674b65cdd8" providerId="ADAL" clId="{D16C437B-A142-C14E-9AE3-267100775153}" dt="2025-03-08T03:07:28.254" v="504" actId="1076"/>
          <ac:spMkLst>
            <pc:docMk/>
            <pc:sldMk cId="1043651513" sldId="338"/>
            <ac:spMk id="10" creationId="{74CD86ED-3D96-6A07-9BF1-41BC6ADED1D8}"/>
          </ac:spMkLst>
        </pc:spChg>
        <pc:picChg chg="mod">
          <ac:chgData name="Iyer, Sankaran Suresh" userId="e8fa5b0f-a63f-488f-8086-16674b65cdd8" providerId="ADAL" clId="{D16C437B-A142-C14E-9AE3-267100775153}" dt="2025-03-08T03:07:23.254" v="503" actId="1076"/>
          <ac:picMkLst>
            <pc:docMk/>
            <pc:sldMk cId="1043651513" sldId="338"/>
            <ac:picMk id="2" creationId="{13EB8E2A-8E7B-655E-1085-339CED574489}"/>
          </ac:picMkLst>
        </pc:picChg>
      </pc:sldChg>
      <pc:sldChg chg="modSp mod">
        <pc:chgData name="Iyer, Sankaran Suresh" userId="e8fa5b0f-a63f-488f-8086-16674b65cdd8" providerId="ADAL" clId="{D16C437B-A142-C14E-9AE3-267100775153}" dt="2025-03-08T02:54:21.565" v="61" actId="27636"/>
        <pc:sldMkLst>
          <pc:docMk/>
          <pc:sldMk cId="2421201456" sldId="340"/>
        </pc:sldMkLst>
        <pc:spChg chg="mod">
          <ac:chgData name="Iyer, Sankaran Suresh" userId="e8fa5b0f-a63f-488f-8086-16674b65cdd8" providerId="ADAL" clId="{D16C437B-A142-C14E-9AE3-267100775153}" dt="2025-03-08T02:54:21.565" v="61" actId="27636"/>
          <ac:spMkLst>
            <pc:docMk/>
            <pc:sldMk cId="2421201456" sldId="340"/>
            <ac:spMk id="2" creationId="{AEA3C83B-35B0-CC03-1497-1E2C7CCB8260}"/>
          </ac:spMkLst>
        </pc:spChg>
      </pc:sldChg>
      <pc:sldChg chg="modSp mod">
        <pc:chgData name="Iyer, Sankaran Suresh" userId="e8fa5b0f-a63f-488f-8086-16674b65cdd8" providerId="ADAL" clId="{D16C437B-A142-C14E-9AE3-267100775153}" dt="2025-03-08T02:54:21.574" v="62" actId="27636"/>
        <pc:sldMkLst>
          <pc:docMk/>
          <pc:sldMk cId="849630583" sldId="341"/>
        </pc:sldMkLst>
        <pc:spChg chg="mod">
          <ac:chgData name="Iyer, Sankaran Suresh" userId="e8fa5b0f-a63f-488f-8086-16674b65cdd8" providerId="ADAL" clId="{D16C437B-A142-C14E-9AE3-267100775153}" dt="2025-03-08T02:54:21.574" v="62" actId="27636"/>
          <ac:spMkLst>
            <pc:docMk/>
            <pc:sldMk cId="849630583" sldId="341"/>
            <ac:spMk id="2" creationId="{E73BC02E-C58E-CB15-F82B-5ED4669038FA}"/>
          </ac:spMkLst>
        </pc:spChg>
      </pc:sldChg>
      <pc:sldChg chg="addSp modSp mod">
        <pc:chgData name="Iyer, Sankaran Suresh" userId="e8fa5b0f-a63f-488f-8086-16674b65cdd8" providerId="ADAL" clId="{D16C437B-A142-C14E-9AE3-267100775153}" dt="2025-03-09T15:38:16.739" v="2043" actId="403"/>
        <pc:sldMkLst>
          <pc:docMk/>
          <pc:sldMk cId="2018575610" sldId="342"/>
        </pc:sldMkLst>
        <pc:spChg chg="add mod">
          <ac:chgData name="Iyer, Sankaran Suresh" userId="e8fa5b0f-a63f-488f-8086-16674b65cdd8" providerId="ADAL" clId="{D16C437B-A142-C14E-9AE3-267100775153}" dt="2025-03-08T02:59:12.838" v="280" actId="20577"/>
          <ac:spMkLst>
            <pc:docMk/>
            <pc:sldMk cId="2018575610" sldId="342"/>
            <ac:spMk id="2" creationId="{1FAA8571-A799-1061-6231-2BA5ED5E948D}"/>
          </ac:spMkLst>
        </pc:spChg>
        <pc:spChg chg="mod">
          <ac:chgData name="Iyer, Sankaran Suresh" userId="e8fa5b0f-a63f-488f-8086-16674b65cdd8" providerId="ADAL" clId="{D16C437B-A142-C14E-9AE3-267100775153}" dt="2025-03-09T15:38:16.739" v="2043" actId="403"/>
          <ac:spMkLst>
            <pc:docMk/>
            <pc:sldMk cId="2018575610" sldId="342"/>
            <ac:spMk id="3" creationId="{A81D6D2F-CEAA-3D4E-0E98-87A77C9A8E13}"/>
          </ac:spMkLst>
        </pc:spChg>
        <pc:spChg chg="mod">
          <ac:chgData name="Iyer, Sankaran Suresh" userId="e8fa5b0f-a63f-488f-8086-16674b65cdd8" providerId="ADAL" clId="{D16C437B-A142-C14E-9AE3-267100775153}" dt="2025-03-08T02:57:17.168" v="159" actId="1076"/>
          <ac:spMkLst>
            <pc:docMk/>
            <pc:sldMk cId="2018575610" sldId="342"/>
            <ac:spMk id="4" creationId="{20C13EC8-0940-50CB-829C-AB5084F4DBE5}"/>
          </ac:spMkLst>
        </pc:spChg>
        <pc:picChg chg="mod">
          <ac:chgData name="Iyer, Sankaran Suresh" userId="e8fa5b0f-a63f-488f-8086-16674b65cdd8" providerId="ADAL" clId="{D16C437B-A142-C14E-9AE3-267100775153}" dt="2025-03-08T03:15:04.664" v="726" actId="14100"/>
          <ac:picMkLst>
            <pc:docMk/>
            <pc:sldMk cId="2018575610" sldId="342"/>
            <ac:picMk id="7" creationId="{0A07CEAE-EAD7-13D8-5FA9-00C481DA1033}"/>
          </ac:picMkLst>
        </pc:picChg>
      </pc:sldChg>
      <pc:sldChg chg="addSp delSp modSp add mod modClrScheme delAnim modAnim chgLayout">
        <pc:chgData name="Iyer, Sankaran Suresh" userId="e8fa5b0f-a63f-488f-8086-16674b65cdd8" providerId="ADAL" clId="{D16C437B-A142-C14E-9AE3-267100775153}" dt="2025-03-08T03:52:17.105" v="1629" actId="1076"/>
        <pc:sldMkLst>
          <pc:docMk/>
          <pc:sldMk cId="1580043086" sldId="343"/>
        </pc:sldMkLst>
        <pc:spChg chg="mod ord">
          <ac:chgData name="Iyer, Sankaran Suresh" userId="e8fa5b0f-a63f-488f-8086-16674b65cdd8" providerId="ADAL" clId="{D16C437B-A142-C14E-9AE3-267100775153}" dt="2025-03-08T03:38:34.627" v="1116" actId="20577"/>
          <ac:spMkLst>
            <pc:docMk/>
            <pc:sldMk cId="1580043086" sldId="343"/>
            <ac:spMk id="4" creationId="{AE53EB24-127E-B5D3-618D-7B9DCC38D076}"/>
          </ac:spMkLst>
        </pc:spChg>
        <pc:spChg chg="mod ord">
          <ac:chgData name="Iyer, Sankaran Suresh" userId="e8fa5b0f-a63f-488f-8086-16674b65cdd8" providerId="ADAL" clId="{D16C437B-A142-C14E-9AE3-267100775153}" dt="2025-03-08T03:36:26.979" v="985" actId="26606"/>
          <ac:spMkLst>
            <pc:docMk/>
            <pc:sldMk cId="1580043086" sldId="343"/>
            <ac:spMk id="5" creationId="{8A0EA3B2-3E6E-0D5E-FECA-2671432A62B3}"/>
          </ac:spMkLst>
        </pc:spChg>
        <pc:spChg chg="add mod">
          <ac:chgData name="Iyer, Sankaran Suresh" userId="e8fa5b0f-a63f-488f-8086-16674b65cdd8" providerId="ADAL" clId="{D16C437B-A142-C14E-9AE3-267100775153}" dt="2025-03-08T03:43:38.098" v="1351" actId="20577"/>
          <ac:spMkLst>
            <pc:docMk/>
            <pc:sldMk cId="1580043086" sldId="343"/>
            <ac:spMk id="33" creationId="{34A6B406-564B-9A94-F830-CCAD17B74C5D}"/>
          </ac:spMkLst>
        </pc:spChg>
        <pc:spChg chg="add mod">
          <ac:chgData name="Iyer, Sankaran Suresh" userId="e8fa5b0f-a63f-488f-8086-16674b65cdd8" providerId="ADAL" clId="{D16C437B-A142-C14E-9AE3-267100775153}" dt="2025-03-08T03:37:55.181" v="1070" actId="20577"/>
          <ac:spMkLst>
            <pc:docMk/>
            <pc:sldMk cId="1580043086" sldId="343"/>
            <ac:spMk id="38" creationId="{2C791C3A-FCBC-29A4-C26B-4C20AB2257A3}"/>
          </ac:spMkLst>
        </pc:spChg>
        <pc:spChg chg="add mod">
          <ac:chgData name="Iyer, Sankaran Suresh" userId="e8fa5b0f-a63f-488f-8086-16674b65cdd8" providerId="ADAL" clId="{D16C437B-A142-C14E-9AE3-267100775153}" dt="2025-03-08T03:38:16.860" v="1095" actId="20577"/>
          <ac:spMkLst>
            <pc:docMk/>
            <pc:sldMk cId="1580043086" sldId="343"/>
            <ac:spMk id="39" creationId="{63CAE855-41BA-9C7D-9F5D-C1F8F61AB396}"/>
          </ac:spMkLst>
        </pc:spChg>
        <pc:spChg chg="add mod">
          <ac:chgData name="Iyer, Sankaran Suresh" userId="e8fa5b0f-a63f-488f-8086-16674b65cdd8" providerId="ADAL" clId="{D16C437B-A142-C14E-9AE3-267100775153}" dt="2025-03-08T03:38:56.619" v="1138" actId="20577"/>
          <ac:spMkLst>
            <pc:docMk/>
            <pc:sldMk cId="1580043086" sldId="343"/>
            <ac:spMk id="42" creationId="{A9833095-FBA2-D0AC-2A0D-FE8DEF9E553F}"/>
          </ac:spMkLst>
        </pc:spChg>
        <pc:spChg chg="add mod">
          <ac:chgData name="Iyer, Sankaran Suresh" userId="e8fa5b0f-a63f-488f-8086-16674b65cdd8" providerId="ADAL" clId="{D16C437B-A142-C14E-9AE3-267100775153}" dt="2025-03-08T03:52:17.105" v="1629" actId="1076"/>
          <ac:spMkLst>
            <pc:docMk/>
            <pc:sldMk cId="1580043086" sldId="343"/>
            <ac:spMk id="45" creationId="{28BBE53D-5DA1-69A8-F005-2F621639F9B1}"/>
          </ac:spMkLst>
        </pc:spChg>
        <pc:spChg chg="mod">
          <ac:chgData name="Iyer, Sankaran Suresh" userId="e8fa5b0f-a63f-488f-8086-16674b65cdd8" providerId="ADAL" clId="{D16C437B-A142-C14E-9AE3-267100775153}" dt="2025-03-08T03:36:26.985" v="986" actId="27636"/>
          <ac:spMkLst>
            <pc:docMk/>
            <pc:sldMk cId="1580043086" sldId="343"/>
            <ac:spMk id="46" creationId="{6A4CD9B1-C727-F658-F132-193817084DB8}"/>
          </ac:spMkLst>
        </pc:spChg>
        <pc:spChg chg="add mod">
          <ac:chgData name="Iyer, Sankaran Suresh" userId="e8fa5b0f-a63f-488f-8086-16674b65cdd8" providerId="ADAL" clId="{D16C437B-A142-C14E-9AE3-267100775153}" dt="2025-03-08T03:52:00.145" v="1628" actId="1076"/>
          <ac:spMkLst>
            <pc:docMk/>
            <pc:sldMk cId="1580043086" sldId="343"/>
            <ac:spMk id="48" creationId="{20DF0863-CCCB-4B55-72C7-C3737CF97F92}"/>
          </ac:spMkLst>
        </pc:spChg>
        <pc:spChg chg="add mod">
          <ac:chgData name="Iyer, Sankaran Suresh" userId="e8fa5b0f-a63f-488f-8086-16674b65cdd8" providerId="ADAL" clId="{D16C437B-A142-C14E-9AE3-267100775153}" dt="2025-03-08T03:49:29.932" v="1581" actId="14100"/>
          <ac:spMkLst>
            <pc:docMk/>
            <pc:sldMk cId="1580043086" sldId="343"/>
            <ac:spMk id="49" creationId="{4D4170AF-CB5D-78F6-C4DA-E25B328BF0E1}"/>
          </ac:spMkLst>
        </pc:spChg>
        <pc:spChg chg="add mod">
          <ac:chgData name="Iyer, Sankaran Suresh" userId="e8fa5b0f-a63f-488f-8086-16674b65cdd8" providerId="ADAL" clId="{D16C437B-A142-C14E-9AE3-267100775153}" dt="2025-03-08T03:50:40.134" v="1602" actId="1076"/>
          <ac:spMkLst>
            <pc:docMk/>
            <pc:sldMk cId="1580043086" sldId="343"/>
            <ac:spMk id="50" creationId="{323A72F2-6511-6BFA-323D-42675E1FE58F}"/>
          </ac:spMkLst>
        </pc:spChg>
        <pc:spChg chg="add mod">
          <ac:chgData name="Iyer, Sankaran Suresh" userId="e8fa5b0f-a63f-488f-8086-16674b65cdd8" providerId="ADAL" clId="{D16C437B-A142-C14E-9AE3-267100775153}" dt="2025-03-08T03:51:23.804" v="1618" actId="20577"/>
          <ac:spMkLst>
            <pc:docMk/>
            <pc:sldMk cId="1580043086" sldId="343"/>
            <ac:spMk id="52" creationId="{233C70A5-E386-B90C-D4B1-F70EAFF39811}"/>
          </ac:spMkLst>
        </pc:spChg>
        <pc:grpChg chg="add mod">
          <ac:chgData name="Iyer, Sankaran Suresh" userId="e8fa5b0f-a63f-488f-8086-16674b65cdd8" providerId="ADAL" clId="{D16C437B-A142-C14E-9AE3-267100775153}" dt="2025-03-08T03:52:00.145" v="1628" actId="1076"/>
          <ac:grpSpMkLst>
            <pc:docMk/>
            <pc:sldMk cId="1580043086" sldId="343"/>
            <ac:grpSpMk id="57" creationId="{29BF1AD3-76A7-6821-B812-482B0C4F9514}"/>
          </ac:grpSpMkLst>
        </pc:grpChg>
        <pc:grpChg chg="add mod">
          <ac:chgData name="Iyer, Sankaran Suresh" userId="e8fa5b0f-a63f-488f-8086-16674b65cdd8" providerId="ADAL" clId="{D16C437B-A142-C14E-9AE3-267100775153}" dt="2025-03-08T03:49:29.932" v="1581" actId="14100"/>
          <ac:grpSpMkLst>
            <pc:docMk/>
            <pc:sldMk cId="1580043086" sldId="343"/>
            <ac:grpSpMk id="58" creationId="{E6802D7D-04EA-2C4E-2C77-E9700D89ECCF}"/>
          </ac:grpSpMkLst>
        </pc:grpChg>
        <pc:grpChg chg="add mod">
          <ac:chgData name="Iyer, Sankaran Suresh" userId="e8fa5b0f-a63f-488f-8086-16674b65cdd8" providerId="ADAL" clId="{D16C437B-A142-C14E-9AE3-267100775153}" dt="2025-03-08T03:50:40.134" v="1602" actId="1076"/>
          <ac:grpSpMkLst>
            <pc:docMk/>
            <pc:sldMk cId="1580043086" sldId="343"/>
            <ac:grpSpMk id="59" creationId="{E0FFB017-EC57-5235-CC1D-A303FCD6E97C}"/>
          </ac:grpSpMkLst>
        </pc:grpChg>
        <pc:picChg chg="add mod ord">
          <ac:chgData name="Iyer, Sankaran Suresh" userId="e8fa5b0f-a63f-488f-8086-16674b65cdd8" providerId="ADAL" clId="{D16C437B-A142-C14E-9AE3-267100775153}" dt="2025-03-08T03:38:07.001" v="1075" actId="1076"/>
          <ac:picMkLst>
            <pc:docMk/>
            <pc:sldMk cId="1580043086" sldId="343"/>
            <ac:picMk id="20" creationId="{1E8E175C-A7AE-535C-5785-929FAAF4374C}"/>
          </ac:picMkLst>
        </pc:picChg>
        <pc:picChg chg="add mod">
          <ac:chgData name="Iyer, Sankaran Suresh" userId="e8fa5b0f-a63f-488f-8086-16674b65cdd8" providerId="ADAL" clId="{D16C437B-A142-C14E-9AE3-267100775153}" dt="2025-03-08T03:36:26.979" v="985" actId="26606"/>
          <ac:picMkLst>
            <pc:docMk/>
            <pc:sldMk cId="1580043086" sldId="343"/>
            <ac:picMk id="22" creationId="{5D2EF184-F457-6011-6A40-F57BDBAE9D07}"/>
          </ac:picMkLst>
        </pc:picChg>
        <pc:picChg chg="add mod ord">
          <ac:chgData name="Iyer, Sankaran Suresh" userId="e8fa5b0f-a63f-488f-8086-16674b65cdd8" providerId="ADAL" clId="{D16C437B-A142-C14E-9AE3-267100775153}" dt="2025-03-08T03:37:43.056" v="1047" actId="1076"/>
          <ac:picMkLst>
            <pc:docMk/>
            <pc:sldMk cId="1580043086" sldId="343"/>
            <ac:picMk id="28" creationId="{9AAA6B2B-7400-AFE4-5D09-3088DAA62306}"/>
          </ac:picMkLst>
        </pc:picChg>
        <pc:picChg chg="add mod">
          <ac:chgData name="Iyer, Sankaran Suresh" userId="e8fa5b0f-a63f-488f-8086-16674b65cdd8" providerId="ADAL" clId="{D16C437B-A142-C14E-9AE3-267100775153}" dt="2025-03-08T03:38:04.665" v="1074" actId="1076"/>
          <ac:picMkLst>
            <pc:docMk/>
            <pc:sldMk cId="1580043086" sldId="343"/>
            <ac:picMk id="32" creationId="{A65787F4-4973-4C32-01D5-1C2D7AAD33D5}"/>
          </ac:picMkLst>
        </pc:picChg>
        <pc:picChg chg="add mod">
          <ac:chgData name="Iyer, Sankaran Suresh" userId="e8fa5b0f-a63f-488f-8086-16674b65cdd8" providerId="ADAL" clId="{D16C437B-A142-C14E-9AE3-267100775153}" dt="2025-03-08T03:49:29.932" v="1581" actId="14100"/>
          <ac:picMkLst>
            <pc:docMk/>
            <pc:sldMk cId="1580043086" sldId="343"/>
            <ac:picMk id="2050" creationId="{CB6C4A57-5031-EA94-62D3-119A34729B6D}"/>
          </ac:picMkLst>
        </pc:picChg>
        <pc:picChg chg="add mod">
          <ac:chgData name="Iyer, Sankaran Suresh" userId="e8fa5b0f-a63f-488f-8086-16674b65cdd8" providerId="ADAL" clId="{D16C437B-A142-C14E-9AE3-267100775153}" dt="2025-03-08T03:52:00.145" v="1628" actId="1076"/>
          <ac:picMkLst>
            <pc:docMk/>
            <pc:sldMk cId="1580043086" sldId="343"/>
            <ac:picMk id="2052" creationId="{1B2CA505-CE01-9107-4FBA-B54984CAF321}"/>
          </ac:picMkLst>
        </pc:picChg>
        <pc:picChg chg="add mod">
          <ac:chgData name="Iyer, Sankaran Suresh" userId="e8fa5b0f-a63f-488f-8086-16674b65cdd8" providerId="ADAL" clId="{D16C437B-A142-C14E-9AE3-267100775153}" dt="2025-03-08T03:50:40.134" v="1602" actId="1076"/>
          <ac:picMkLst>
            <pc:docMk/>
            <pc:sldMk cId="1580043086" sldId="343"/>
            <ac:picMk id="2054" creationId="{392E433D-2B33-7F72-7955-BEB7173BF29F}"/>
          </ac:picMkLst>
        </pc:picChg>
        <pc:picChg chg="add mod">
          <ac:chgData name="Iyer, Sankaran Suresh" userId="e8fa5b0f-a63f-488f-8086-16674b65cdd8" providerId="ADAL" clId="{D16C437B-A142-C14E-9AE3-267100775153}" dt="2025-03-08T03:51:27.653" v="1620" actId="1038"/>
          <ac:picMkLst>
            <pc:docMk/>
            <pc:sldMk cId="1580043086" sldId="343"/>
            <ac:picMk id="2056" creationId="{EA119BF7-E200-48B9-E83D-82EEE2E706B2}"/>
          </ac:picMkLst>
        </pc:picChg>
      </pc:sldChg>
      <pc:sldChg chg="addSp delSp modSp add mod modAnim">
        <pc:chgData name="Iyer, Sankaran Suresh" userId="e8fa5b0f-a63f-488f-8086-16674b65cdd8" providerId="ADAL" clId="{D16C437B-A142-C14E-9AE3-267100775153}" dt="2025-03-08T04:04:15.815" v="2015" actId="27636"/>
        <pc:sldMkLst>
          <pc:docMk/>
          <pc:sldMk cId="3859740458" sldId="344"/>
        </pc:sldMkLst>
        <pc:spChg chg="mod">
          <ac:chgData name="Iyer, Sankaran Suresh" userId="e8fa5b0f-a63f-488f-8086-16674b65cdd8" providerId="ADAL" clId="{D16C437B-A142-C14E-9AE3-267100775153}" dt="2025-03-08T04:04:15.815" v="2015" actId="27636"/>
          <ac:spMkLst>
            <pc:docMk/>
            <pc:sldMk cId="3859740458" sldId="344"/>
            <ac:spMk id="4" creationId="{D3B7755E-6D85-E3CE-4667-20FB126A69E8}"/>
          </ac:spMkLst>
        </pc:spChg>
        <pc:spChg chg="mod">
          <ac:chgData name="Iyer, Sankaran Suresh" userId="e8fa5b0f-a63f-488f-8086-16674b65cdd8" providerId="ADAL" clId="{D16C437B-A142-C14E-9AE3-267100775153}" dt="2025-03-08T03:58:43.434" v="1780" actId="20577"/>
          <ac:spMkLst>
            <pc:docMk/>
            <pc:sldMk cId="3859740458" sldId="344"/>
            <ac:spMk id="17" creationId="{52ED1EAE-B4FD-2131-45B5-7CA35E307959}"/>
          </ac:spMkLst>
        </pc:spChg>
        <pc:spChg chg="mod">
          <ac:chgData name="Iyer, Sankaran Suresh" userId="e8fa5b0f-a63f-488f-8086-16674b65cdd8" providerId="ADAL" clId="{D16C437B-A142-C14E-9AE3-267100775153}" dt="2025-03-08T04:02:57.113" v="1991" actId="255"/>
          <ac:spMkLst>
            <pc:docMk/>
            <pc:sldMk cId="3859740458" sldId="344"/>
            <ac:spMk id="75" creationId="{40C57F0E-421D-4DE3-5490-DD556269F35F}"/>
          </ac:spMkLst>
        </pc:spChg>
        <pc:spChg chg="mod">
          <ac:chgData name="Iyer, Sankaran Suresh" userId="e8fa5b0f-a63f-488f-8086-16674b65cdd8" providerId="ADAL" clId="{D16C437B-A142-C14E-9AE3-267100775153}" dt="2025-03-08T04:03:15.029" v="1993" actId="114"/>
          <ac:spMkLst>
            <pc:docMk/>
            <pc:sldMk cId="3859740458" sldId="344"/>
            <ac:spMk id="76" creationId="{9067755B-690C-F7EF-7111-685BE06A6938}"/>
          </ac:spMkLst>
        </pc:spChg>
        <pc:picChg chg="add mod">
          <ac:chgData name="Iyer, Sankaran Suresh" userId="e8fa5b0f-a63f-488f-8086-16674b65cdd8" providerId="ADAL" clId="{D16C437B-A142-C14E-9AE3-267100775153}" dt="2025-03-08T03:59:12.968" v="1788" actId="1076"/>
          <ac:picMkLst>
            <pc:docMk/>
            <pc:sldMk cId="3859740458" sldId="344"/>
            <ac:picMk id="28" creationId="{358811B8-68B2-DC38-7E44-1CE6CE3DF872}"/>
          </ac:picMkLst>
        </pc:picChg>
      </pc:sldChg>
      <pc:sldChg chg="add del">
        <pc:chgData name="Iyer, Sankaran Suresh" userId="e8fa5b0f-a63f-488f-8086-16674b65cdd8" providerId="ADAL" clId="{D16C437B-A142-C14E-9AE3-267100775153}" dt="2025-03-08T03:34:19.919" v="963" actId="2696"/>
        <pc:sldMkLst>
          <pc:docMk/>
          <pc:sldMk cId="4122627197" sldId="344"/>
        </pc:sldMkLst>
      </pc:sldChg>
    </pc:docChg>
  </pc:docChgLst>
  <pc:docChgLst>
    <pc:chgData name="Jacob Brian McKenrick" userId="S::jmckenri@purdue.edu::559295cb-9e03-4eee-be5f-d5493eeb8fe4" providerId="AD" clId="Web-{576DE0C4-5908-3D82-CF21-BDB46B6A657A}"/>
    <pc:docChg chg="modSld">
      <pc:chgData name="Jacob Brian McKenrick" userId="S::jmckenri@purdue.edu::559295cb-9e03-4eee-be5f-d5493eeb8fe4" providerId="AD" clId="Web-{576DE0C4-5908-3D82-CF21-BDB46B6A657A}" dt="2025-03-04T17:38:29.141" v="10" actId="1076"/>
      <pc:docMkLst>
        <pc:docMk/>
      </pc:docMkLst>
      <pc:sldChg chg="addSp modSp">
        <pc:chgData name="Jacob Brian McKenrick" userId="S::jmckenri@purdue.edu::559295cb-9e03-4eee-be5f-d5493eeb8fe4" providerId="AD" clId="Web-{576DE0C4-5908-3D82-CF21-BDB46B6A657A}" dt="2025-03-04T17:38:29.141" v="10" actId="1076"/>
        <pc:sldMkLst>
          <pc:docMk/>
          <pc:sldMk cId="3768002586" sldId="321"/>
        </pc:sldMkLst>
      </pc:sldChg>
      <pc:sldChg chg="addSp delSp modSp">
        <pc:chgData name="Jacob Brian McKenrick" userId="S::jmckenri@purdue.edu::559295cb-9e03-4eee-be5f-d5493eeb8fe4" providerId="AD" clId="Web-{576DE0C4-5908-3D82-CF21-BDB46B6A657A}" dt="2025-03-04T17:37:54.156" v="7" actId="1076"/>
        <pc:sldMkLst>
          <pc:docMk/>
          <pc:sldMk cId="3435385840" sldId="328"/>
        </pc:sldMkLst>
        <pc:picChg chg="add mod">
          <ac:chgData name="Jacob Brian McKenrick" userId="S::jmckenri@purdue.edu::559295cb-9e03-4eee-be5f-d5493eeb8fe4" providerId="AD" clId="Web-{576DE0C4-5908-3D82-CF21-BDB46B6A657A}" dt="2025-03-04T17:37:54.156" v="7" actId="1076"/>
          <ac:picMkLst>
            <pc:docMk/>
            <pc:sldMk cId="3435385840" sldId="328"/>
            <ac:picMk id="2" creationId="{FAD58A03-BEFF-BFE4-9784-08191514AAAE}"/>
          </ac:picMkLst>
        </pc:picChg>
      </pc:sldChg>
    </pc:docChg>
  </pc:docChgLst>
  <pc:docChgLst>
    <pc:chgData name="Jacob Brian McKenrick" userId="S::jmckenri@purdue.edu::559295cb-9e03-4eee-be5f-d5493eeb8fe4" providerId="AD" clId="Web-{A40DE750-4BBF-24CC-104A-F348C1DF9E5C}"/>
    <pc:docChg chg="modSld">
      <pc:chgData name="Jacob Brian McKenrick" userId="S::jmckenri@purdue.edu::559295cb-9e03-4eee-be5f-d5493eeb8fe4" providerId="AD" clId="Web-{A40DE750-4BBF-24CC-104A-F348C1DF9E5C}" dt="2025-02-04T17:11:53.233" v="4"/>
      <pc:docMkLst>
        <pc:docMk/>
      </pc:docMkLst>
      <pc:sldChg chg="addSp delSp modSp">
        <pc:chgData name="Jacob Brian McKenrick" userId="S::jmckenri@purdue.edu::559295cb-9e03-4eee-be5f-d5493eeb8fe4" providerId="AD" clId="Web-{A40DE750-4BBF-24CC-104A-F348C1DF9E5C}" dt="2025-02-04T17:11:53.233" v="4"/>
        <pc:sldMkLst>
          <pc:docMk/>
          <pc:sldMk cId="1545404874" sldId="309"/>
        </pc:sldMkLst>
      </pc:sldChg>
    </pc:docChg>
  </pc:docChgLst>
  <pc:docChgLst>
    <pc:chgData name="Jacob Brian McKenrick" userId="S::jmckenri@purdue.edu::559295cb-9e03-4eee-be5f-d5493eeb8fe4" providerId="AD" clId="Web-{B5BDBED8-F372-FBF2-C8B3-1E1346B39BD0}"/>
    <pc:docChg chg="modSld">
      <pc:chgData name="Jacob Brian McKenrick" userId="S::jmckenri@purdue.edu::559295cb-9e03-4eee-be5f-d5493eeb8fe4" providerId="AD" clId="Web-{B5BDBED8-F372-FBF2-C8B3-1E1346B39BD0}" dt="2025-02-04T17:25:00.524" v="123"/>
      <pc:docMkLst>
        <pc:docMk/>
      </pc:docMkLst>
      <pc:sldChg chg="addSp delSp modSp">
        <pc:chgData name="Jacob Brian McKenrick" userId="S::jmckenri@purdue.edu::559295cb-9e03-4eee-be5f-d5493eeb8fe4" providerId="AD" clId="Web-{B5BDBED8-F372-FBF2-C8B3-1E1346B39BD0}" dt="2025-02-04T17:23:05.052" v="120" actId="20577"/>
        <pc:sldMkLst>
          <pc:docMk/>
          <pc:sldMk cId="1545404874" sldId="309"/>
        </pc:sldMkLst>
      </pc:sldChg>
    </pc:docChg>
  </pc:docChgLst>
  <pc:docChgLst>
    <pc:chgData name="Meyers, Christopher Thomas" userId="S::ctmeyers@purdue.edu::f7252fab-9ce0-408b-9a1e-e1bebdad326a" providerId="AD" clId="Web-{60B1ABE0-5427-251E-1832-437A4FD28F5B}"/>
    <pc:docChg chg="modSld">
      <pc:chgData name="Meyers, Christopher Thomas" userId="S::ctmeyers@purdue.edu::f7252fab-9ce0-408b-9a1e-e1bebdad326a" providerId="AD" clId="Web-{60B1ABE0-5427-251E-1832-437A4FD28F5B}" dt="2025-02-07T04:49:03.576" v="2" actId="14100"/>
      <pc:docMkLst>
        <pc:docMk/>
      </pc:docMkLst>
      <pc:sldChg chg="modSp">
        <pc:chgData name="Meyers, Christopher Thomas" userId="S::ctmeyers@purdue.edu::f7252fab-9ce0-408b-9a1e-e1bebdad326a" providerId="AD" clId="Web-{60B1ABE0-5427-251E-1832-437A4FD28F5B}" dt="2025-02-07T04:49:03.576" v="2" actId="14100"/>
        <pc:sldMkLst>
          <pc:docMk/>
          <pc:sldMk cId="805938279" sldId="295"/>
        </pc:sldMkLst>
        <pc:picChg chg="mod">
          <ac:chgData name="Meyers, Christopher Thomas" userId="S::ctmeyers@purdue.edu::f7252fab-9ce0-408b-9a1e-e1bebdad326a" providerId="AD" clId="Web-{60B1ABE0-5427-251E-1832-437A4FD28F5B}" dt="2025-02-07T04:49:03.576" v="2" actId="14100"/>
          <ac:picMkLst>
            <pc:docMk/>
            <pc:sldMk cId="805938279" sldId="295"/>
            <ac:picMk id="14" creationId="{7B01F768-1C34-3379-DC9C-8700F1C34667}"/>
          </ac:picMkLst>
        </pc:picChg>
      </pc:sldChg>
    </pc:docChg>
  </pc:docChgLst>
  <pc:docChgLst>
    <pc:chgData name="Jacob Brian McKenrick" userId="S::jmckenri@purdue.edu::559295cb-9e03-4eee-be5f-d5493eeb8fe4" providerId="AD" clId="Web-{7247E348-B0DC-B658-5FAD-545D994AD1DC}"/>
    <pc:docChg chg="addSld modSld">
      <pc:chgData name="Jacob Brian McKenrick" userId="S::jmckenri@purdue.edu::559295cb-9e03-4eee-be5f-d5493eeb8fe4" providerId="AD" clId="Web-{7247E348-B0DC-B658-5FAD-545D994AD1DC}" dt="2025-03-11T16:38:12.986" v="6"/>
      <pc:docMkLst>
        <pc:docMk/>
      </pc:docMkLst>
      <pc:sldChg chg="add">
        <pc:chgData name="Jacob Brian McKenrick" userId="S::jmckenri@purdue.edu::559295cb-9e03-4eee-be5f-d5493eeb8fe4" providerId="AD" clId="Web-{7247E348-B0DC-B658-5FAD-545D994AD1DC}" dt="2025-03-11T16:38:12.986" v="6"/>
        <pc:sldMkLst>
          <pc:docMk/>
          <pc:sldMk cId="4070835101" sldId="311"/>
        </pc:sldMkLst>
      </pc:sldChg>
      <pc:sldChg chg="modSp">
        <pc:chgData name="Jacob Brian McKenrick" userId="S::jmckenri@purdue.edu::559295cb-9e03-4eee-be5f-d5493eeb8fe4" providerId="AD" clId="Web-{7247E348-B0DC-B658-5FAD-545D994AD1DC}" dt="2025-03-11T15:42:34.821" v="5"/>
        <pc:sldMkLst>
          <pc:docMk/>
          <pc:sldMk cId="2582308507" sldId="326"/>
        </pc:sldMkLst>
        <pc:picChg chg="mod">
          <ac:chgData name="Jacob Brian McKenrick" userId="S::jmckenri@purdue.edu::559295cb-9e03-4eee-be5f-d5493eeb8fe4" providerId="AD" clId="Web-{7247E348-B0DC-B658-5FAD-545D994AD1DC}" dt="2025-03-11T15:42:34.821" v="5"/>
          <ac:picMkLst>
            <pc:docMk/>
            <pc:sldMk cId="2582308507" sldId="326"/>
            <ac:picMk id="32" creationId="{31D2381A-7786-B8F6-9503-34C5855EB473}"/>
          </ac:picMkLst>
        </pc:picChg>
      </pc:sldChg>
    </pc:docChg>
  </pc:docChgLst>
  <pc:docChgLst>
    <pc:chgData name="Jacob Brian McKenrick" userId="S::jmckenri@purdue.edu::559295cb-9e03-4eee-be5f-d5493eeb8fe4" providerId="AD" clId="Web-{B9CC912C-F638-45EE-2D1F-0C9C303F0DF1}"/>
    <pc:docChg chg="modSld">
      <pc:chgData name="Jacob Brian McKenrick" userId="S::jmckenri@purdue.edu::559295cb-9e03-4eee-be5f-d5493eeb8fe4" providerId="AD" clId="Web-{B9CC912C-F638-45EE-2D1F-0C9C303F0DF1}" dt="2025-02-02T18:10:13.091" v="23" actId="1076"/>
      <pc:docMkLst>
        <pc:docMk/>
      </pc:docMkLst>
      <pc:sldChg chg="addSp delSp modSp">
        <pc:chgData name="Jacob Brian McKenrick" userId="S::jmckenri@purdue.edu::559295cb-9e03-4eee-be5f-d5493eeb8fe4" providerId="AD" clId="Web-{B9CC912C-F638-45EE-2D1F-0C9C303F0DF1}" dt="2025-02-02T18:10:13.091" v="23" actId="1076"/>
        <pc:sldMkLst>
          <pc:docMk/>
          <pc:sldMk cId="805938279" sldId="295"/>
        </pc:sldMkLst>
      </pc:sldChg>
      <pc:sldChg chg="modSp">
        <pc:chgData name="Jacob Brian McKenrick" userId="S::jmckenri@purdue.edu::559295cb-9e03-4eee-be5f-d5493eeb8fe4" providerId="AD" clId="Web-{B9CC912C-F638-45EE-2D1F-0C9C303F0DF1}" dt="2025-02-02T18:04:36.889" v="4" actId="20577"/>
        <pc:sldMkLst>
          <pc:docMk/>
          <pc:sldMk cId="1467829225" sldId="300"/>
        </pc:sldMkLst>
      </pc:sldChg>
      <pc:sldChg chg="modSp">
        <pc:chgData name="Jacob Brian McKenrick" userId="S::jmckenri@purdue.edu::559295cb-9e03-4eee-be5f-d5493eeb8fe4" providerId="AD" clId="Web-{B9CC912C-F638-45EE-2D1F-0C9C303F0DF1}" dt="2025-02-02T18:09:22.419" v="19" actId="20577"/>
        <pc:sldMkLst>
          <pc:docMk/>
          <pc:sldMk cId="1545404874" sldId="309"/>
        </pc:sldMkLst>
      </pc:sldChg>
      <pc:sldChg chg="modSp">
        <pc:chgData name="Jacob Brian McKenrick" userId="S::jmckenri@purdue.edu::559295cb-9e03-4eee-be5f-d5493eeb8fe4" providerId="AD" clId="Web-{B9CC912C-F638-45EE-2D1F-0C9C303F0DF1}" dt="2025-02-02T18:07:39.904" v="12" actId="20577"/>
        <pc:sldMkLst>
          <pc:docMk/>
          <pc:sldMk cId="4070835101" sldId="311"/>
        </pc:sldMkLst>
      </pc:sldChg>
    </pc:docChg>
  </pc:docChgLst>
  <pc:docChgLst>
    <pc:chgData name="Ghatge, Awadhoot Mukund" userId="S::amghatge@purdue.edu::4bb6b3fa-9ae8-4983-b5e4-41a174881314" providerId="AD" clId="Web-{D1149C8B-300A-68FB-1F9A-7DFBE9B8E645}"/>
    <pc:docChg chg="modSld">
      <pc:chgData name="Ghatge, Awadhoot Mukund" userId="S::amghatge@purdue.edu::4bb6b3fa-9ae8-4983-b5e4-41a174881314" providerId="AD" clId="Web-{D1149C8B-300A-68FB-1F9A-7DFBE9B8E645}" dt="2025-02-06T16:50:31.538" v="105" actId="20577"/>
      <pc:docMkLst>
        <pc:docMk/>
      </pc:docMkLst>
      <pc:sldChg chg="modSp">
        <pc:chgData name="Ghatge, Awadhoot Mukund" userId="S::amghatge@purdue.edu::4bb6b3fa-9ae8-4983-b5e4-41a174881314" providerId="AD" clId="Web-{D1149C8B-300A-68FB-1F9A-7DFBE9B8E645}" dt="2025-02-06T16:50:31.538" v="105" actId="20577"/>
        <pc:sldMkLst>
          <pc:docMk/>
          <pc:sldMk cId="3555266232" sldId="277"/>
        </pc:sldMkLst>
      </pc:sldChg>
      <pc:sldChg chg="delSp modSp">
        <pc:chgData name="Ghatge, Awadhoot Mukund" userId="S::amghatge@purdue.edu::4bb6b3fa-9ae8-4983-b5e4-41a174881314" providerId="AD" clId="Web-{D1149C8B-300A-68FB-1F9A-7DFBE9B8E645}" dt="2025-02-06T16:48:42.659" v="95" actId="1076"/>
        <pc:sldMkLst>
          <pc:docMk/>
          <pc:sldMk cId="950023168" sldId="303"/>
        </pc:sldMkLst>
      </pc:sldChg>
      <pc:sldChg chg="modSp">
        <pc:chgData name="Ghatge, Awadhoot Mukund" userId="S::amghatge@purdue.edu::4bb6b3fa-9ae8-4983-b5e4-41a174881314" providerId="AD" clId="Web-{D1149C8B-300A-68FB-1F9A-7DFBE9B8E645}" dt="2025-02-06T16:43:18.194" v="53"/>
        <pc:sldMkLst>
          <pc:docMk/>
          <pc:sldMk cId="2009258269" sldId="304"/>
        </pc:sldMkLst>
      </pc:sldChg>
      <pc:sldChg chg="addSp delSp modSp">
        <pc:chgData name="Ghatge, Awadhoot Mukund" userId="S::amghatge@purdue.edu::4bb6b3fa-9ae8-4983-b5e4-41a174881314" providerId="AD" clId="Web-{D1149C8B-300A-68FB-1F9A-7DFBE9B8E645}" dt="2025-02-06T16:45:34.683" v="83"/>
        <pc:sldMkLst>
          <pc:docMk/>
          <pc:sldMk cId="3037580439" sldId="307"/>
        </pc:sldMkLst>
      </pc:sldChg>
    </pc:docChg>
  </pc:docChgLst>
  <pc:docChgLst>
    <pc:chgData name="Sriram, Lokesh" userId="S::lsriram@purdue.edu::a76bee2f-d639-4a83-ae38-f78200968bac" providerId="AD" clId="Web-{056D2F44-AB12-8EBC-7CD2-BBA84FBF8A17}"/>
    <pc:docChg chg="modSld">
      <pc:chgData name="Sriram, Lokesh" userId="S::lsriram@purdue.edu::a76bee2f-d639-4a83-ae38-f78200968bac" providerId="AD" clId="Web-{056D2F44-AB12-8EBC-7CD2-BBA84FBF8A17}" dt="2025-03-07T15:33:20.521" v="15" actId="20577"/>
      <pc:docMkLst>
        <pc:docMk/>
      </pc:docMkLst>
      <pc:sldChg chg="addSp delSp modSp">
        <pc:chgData name="Sriram, Lokesh" userId="S::lsriram@purdue.edu::a76bee2f-d639-4a83-ae38-f78200968bac" providerId="AD" clId="Web-{056D2F44-AB12-8EBC-7CD2-BBA84FBF8A17}" dt="2025-03-07T15:29:30.615" v="11"/>
        <pc:sldMkLst>
          <pc:docMk/>
          <pc:sldMk cId="3768002586" sldId="321"/>
        </pc:sldMkLst>
        <pc:picChg chg="add del">
          <ac:chgData name="Sriram, Lokesh" userId="S::lsriram@purdue.edu::a76bee2f-d639-4a83-ae38-f78200968bac" providerId="AD" clId="Web-{056D2F44-AB12-8EBC-7CD2-BBA84FBF8A17}" dt="2025-03-07T15:29:30.615" v="11"/>
          <ac:picMkLst>
            <pc:docMk/>
            <pc:sldMk cId="3768002586" sldId="321"/>
            <ac:picMk id="6" creationId="{00B60F39-CFE2-5EB9-C385-B5DDE0421A56}"/>
          </ac:picMkLst>
        </pc:picChg>
      </pc:sldChg>
      <pc:sldChg chg="modSp">
        <pc:chgData name="Sriram, Lokesh" userId="S::lsriram@purdue.edu::a76bee2f-d639-4a83-ae38-f78200968bac" providerId="AD" clId="Web-{056D2F44-AB12-8EBC-7CD2-BBA84FBF8A17}" dt="2025-03-07T15:33:20.521" v="15" actId="20577"/>
        <pc:sldMkLst>
          <pc:docMk/>
          <pc:sldMk cId="760297683" sldId="332"/>
        </pc:sldMkLst>
        <pc:spChg chg="mod">
          <ac:chgData name="Sriram, Lokesh" userId="S::lsriram@purdue.edu::a76bee2f-d639-4a83-ae38-f78200968bac" providerId="AD" clId="Web-{056D2F44-AB12-8EBC-7CD2-BBA84FBF8A17}" dt="2025-03-07T15:33:20.521" v="15" actId="20577"/>
          <ac:spMkLst>
            <pc:docMk/>
            <pc:sldMk cId="760297683" sldId="332"/>
            <ac:spMk id="24" creationId="{7BA9629C-3DDE-68E8-32CC-B0D87BAE1773}"/>
          </ac:spMkLst>
        </pc:spChg>
      </pc:sldChg>
      <pc:sldChg chg="modSp">
        <pc:chgData name="Sriram, Lokesh" userId="S::lsriram@purdue.edu::a76bee2f-d639-4a83-ae38-f78200968bac" providerId="AD" clId="Web-{056D2F44-AB12-8EBC-7CD2-BBA84FBF8A17}" dt="2025-03-07T15:29:50.115" v="13" actId="20577"/>
        <pc:sldMkLst>
          <pc:docMk/>
          <pc:sldMk cId="1241463976" sldId="335"/>
        </pc:sldMkLst>
        <pc:spChg chg="mod">
          <ac:chgData name="Sriram, Lokesh" userId="S::lsriram@purdue.edu::a76bee2f-d639-4a83-ae38-f78200968bac" providerId="AD" clId="Web-{056D2F44-AB12-8EBC-7CD2-BBA84FBF8A17}" dt="2025-03-07T15:29:50.115" v="13" actId="20577"/>
          <ac:spMkLst>
            <pc:docMk/>
            <pc:sldMk cId="1241463976" sldId="335"/>
            <ac:spMk id="10" creationId="{86DEB375-1F0A-AD8D-D81B-073F4A3DFC1C}"/>
          </ac:spMkLst>
        </pc:spChg>
      </pc:sldChg>
    </pc:docChg>
  </pc:docChgLst>
  <pc:docChgLst>
    <pc:chgData name="Iyer, Sankaran Suresh" userId="S::iyerss@purdue.edu::e8fa5b0f-a63f-488f-8086-16674b65cdd8" providerId="AD" clId="Web-{BE0B3945-9FD7-A5A9-0972-D46A6DA2AF03}"/>
    <pc:docChg chg="addSld delSld modSld">
      <pc:chgData name="Iyer, Sankaran Suresh" userId="S::iyerss@purdue.edu::e8fa5b0f-a63f-488f-8086-16674b65cdd8" providerId="AD" clId="Web-{BE0B3945-9FD7-A5A9-0972-D46A6DA2AF03}" dt="2025-02-02T18:19:01.971" v="615"/>
      <pc:docMkLst>
        <pc:docMk/>
      </pc:docMkLst>
      <pc:sldChg chg="modSp">
        <pc:chgData name="Iyer, Sankaran Suresh" userId="S::iyerss@purdue.edu::e8fa5b0f-a63f-488f-8086-16674b65cdd8" providerId="AD" clId="Web-{BE0B3945-9FD7-A5A9-0972-D46A6DA2AF03}" dt="2025-02-02T18:03:17.198" v="542" actId="20577"/>
        <pc:sldMkLst>
          <pc:docMk/>
          <pc:sldMk cId="4154997097" sldId="267"/>
        </pc:sldMkLst>
        <pc:spChg chg="mod">
          <ac:chgData name="Iyer, Sankaran Suresh" userId="S::iyerss@purdue.edu::e8fa5b0f-a63f-488f-8086-16674b65cdd8" providerId="AD" clId="Web-{BE0B3945-9FD7-A5A9-0972-D46A6DA2AF03}" dt="2025-02-02T18:03:17.198" v="542" actId="20577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Iyer, Sankaran Suresh" userId="S::iyerss@purdue.edu::e8fa5b0f-a63f-488f-8086-16674b65cdd8" providerId="AD" clId="Web-{BE0B3945-9FD7-A5A9-0972-D46A6DA2AF03}" dt="2025-02-02T17:38:19.012" v="8" actId="20577"/>
          <ac:spMkLst>
            <pc:docMk/>
            <pc:sldMk cId="4154997097" sldId="267"/>
            <ac:spMk id="3" creationId="{5991BF94-59A9-105F-273E-B29E440F2501}"/>
          </ac:spMkLst>
        </pc:spChg>
      </pc:sldChg>
      <pc:sldChg chg="modSp modNotes">
        <pc:chgData name="Iyer, Sankaran Suresh" userId="S::iyerss@purdue.edu::e8fa5b0f-a63f-488f-8086-16674b65cdd8" providerId="AD" clId="Web-{BE0B3945-9FD7-A5A9-0972-D46A6DA2AF03}" dt="2025-02-02T18:03:43.183" v="550"/>
        <pc:sldMkLst>
          <pc:docMk/>
          <pc:sldMk cId="2716960860" sldId="281"/>
        </pc:sldMkLst>
      </pc:sldChg>
      <pc:sldChg chg="del">
        <pc:chgData name="Iyer, Sankaran Suresh" userId="S::iyerss@purdue.edu::e8fa5b0f-a63f-488f-8086-16674b65cdd8" providerId="AD" clId="Web-{BE0B3945-9FD7-A5A9-0972-D46A6DA2AF03}" dt="2025-02-02T17:43:03.992" v="162"/>
        <pc:sldMkLst>
          <pc:docMk/>
          <pc:sldMk cId="4121513408" sldId="282"/>
        </pc:sldMkLst>
      </pc:sldChg>
      <pc:sldChg chg="del">
        <pc:chgData name="Iyer, Sankaran Suresh" userId="S::iyerss@purdue.edu::e8fa5b0f-a63f-488f-8086-16674b65cdd8" providerId="AD" clId="Web-{BE0B3945-9FD7-A5A9-0972-D46A6DA2AF03}" dt="2025-02-02T17:43:02.805" v="161"/>
        <pc:sldMkLst>
          <pc:docMk/>
          <pc:sldMk cId="3365050261" sldId="284"/>
        </pc:sldMkLst>
      </pc:sldChg>
      <pc:sldChg chg="del">
        <pc:chgData name="Iyer, Sankaran Suresh" userId="S::iyerss@purdue.edu::e8fa5b0f-a63f-488f-8086-16674b65cdd8" providerId="AD" clId="Web-{BE0B3945-9FD7-A5A9-0972-D46A6DA2AF03}" dt="2025-02-02T17:43:04.352" v="163"/>
        <pc:sldMkLst>
          <pc:docMk/>
          <pc:sldMk cId="1484601889" sldId="285"/>
        </pc:sldMkLst>
      </pc:sldChg>
      <pc:sldChg chg="del">
        <pc:chgData name="Iyer, Sankaran Suresh" userId="S::iyerss@purdue.edu::e8fa5b0f-a63f-488f-8086-16674b65cdd8" providerId="AD" clId="Web-{BE0B3945-9FD7-A5A9-0972-D46A6DA2AF03}" dt="2025-02-02T17:43:04.773" v="164"/>
        <pc:sldMkLst>
          <pc:docMk/>
          <pc:sldMk cId="3680591970" sldId="286"/>
        </pc:sldMkLst>
      </pc:sldChg>
      <pc:sldChg chg="del">
        <pc:chgData name="Iyer, Sankaran Suresh" userId="S::iyerss@purdue.edu::e8fa5b0f-a63f-488f-8086-16674b65cdd8" providerId="AD" clId="Web-{BE0B3945-9FD7-A5A9-0972-D46A6DA2AF03}" dt="2025-02-02T17:43:05.430" v="166"/>
        <pc:sldMkLst>
          <pc:docMk/>
          <pc:sldMk cId="3450218763" sldId="287"/>
        </pc:sldMkLst>
      </pc:sldChg>
      <pc:sldChg chg="del">
        <pc:chgData name="Iyer, Sankaran Suresh" userId="S::iyerss@purdue.edu::e8fa5b0f-a63f-488f-8086-16674b65cdd8" providerId="AD" clId="Web-{BE0B3945-9FD7-A5A9-0972-D46A6DA2AF03}" dt="2025-02-02T17:43:05.945" v="167"/>
        <pc:sldMkLst>
          <pc:docMk/>
          <pc:sldMk cId="2200990116" sldId="288"/>
        </pc:sldMkLst>
      </pc:sldChg>
      <pc:sldChg chg="del">
        <pc:chgData name="Iyer, Sankaran Suresh" userId="S::iyerss@purdue.edu::e8fa5b0f-a63f-488f-8086-16674b65cdd8" providerId="AD" clId="Web-{BE0B3945-9FD7-A5A9-0972-D46A6DA2AF03}" dt="2025-02-02T17:43:05.070" v="165"/>
        <pc:sldMkLst>
          <pc:docMk/>
          <pc:sldMk cId="330858116" sldId="290"/>
        </pc:sldMkLst>
      </pc:sldChg>
      <pc:sldChg chg="del">
        <pc:chgData name="Iyer, Sankaran Suresh" userId="S::iyerss@purdue.edu::e8fa5b0f-a63f-488f-8086-16674b65cdd8" providerId="AD" clId="Web-{BE0B3945-9FD7-A5A9-0972-D46A6DA2AF03}" dt="2025-02-02T18:08:39.315" v="575"/>
        <pc:sldMkLst>
          <pc:docMk/>
          <pc:sldMk cId="497656020" sldId="292"/>
        </pc:sldMkLst>
      </pc:sldChg>
      <pc:sldChg chg="addSp delSp modSp new">
        <pc:chgData name="Iyer, Sankaran Suresh" userId="S::iyerss@purdue.edu::e8fa5b0f-a63f-488f-8086-16674b65cdd8" providerId="AD" clId="Web-{BE0B3945-9FD7-A5A9-0972-D46A6DA2AF03}" dt="2025-02-02T18:19:01.971" v="615"/>
        <pc:sldMkLst>
          <pc:docMk/>
          <pc:sldMk cId="805938279" sldId="295"/>
        </pc:sldMkLst>
        <pc:spChg chg="mod">
          <ac:chgData name="Iyer, Sankaran Suresh" userId="S::iyerss@purdue.edu::e8fa5b0f-a63f-488f-8086-16674b65cdd8" providerId="AD" clId="Web-{BE0B3945-9FD7-A5A9-0972-D46A6DA2AF03}" dt="2025-02-02T17:38:47.232" v="20" actId="20577"/>
          <ac:spMkLst>
            <pc:docMk/>
            <pc:sldMk cId="805938279" sldId="295"/>
            <ac:spMk id="4" creationId="{03ADC4D9-5B9C-B195-1FA8-ADFEBF194850}"/>
          </ac:spMkLst>
        </pc:spChg>
        <pc:spChg chg="mod">
          <ac:chgData name="Iyer, Sankaran Suresh" userId="S::iyerss@purdue.edu::e8fa5b0f-a63f-488f-8086-16674b65cdd8" providerId="AD" clId="Web-{BE0B3945-9FD7-A5A9-0972-D46A6DA2AF03}" dt="2025-02-02T18:17:51.750" v="613" actId="1076"/>
          <ac:spMkLst>
            <pc:docMk/>
            <pc:sldMk cId="805938279" sldId="295"/>
            <ac:spMk id="8" creationId="{ACCF3539-3C55-CFFA-71A5-063D51B90170}"/>
          </ac:spMkLst>
        </pc:spChg>
      </pc:sldChg>
      <pc:sldChg chg="new del">
        <pc:chgData name="Iyer, Sankaran Suresh" userId="S::iyerss@purdue.edu::e8fa5b0f-a63f-488f-8086-16674b65cdd8" providerId="AD" clId="Web-{BE0B3945-9FD7-A5A9-0972-D46A6DA2AF03}" dt="2025-02-02T17:38:38.701" v="10"/>
        <pc:sldMkLst>
          <pc:docMk/>
          <pc:sldMk cId="1709068762" sldId="295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3:54.074" v="555"/>
        <pc:sldMkLst>
          <pc:docMk/>
          <pc:sldMk cId="4119721792" sldId="296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4:06.699" v="557"/>
        <pc:sldMkLst>
          <pc:docMk/>
          <pc:sldMk cId="3386434836" sldId="297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7:59:13.974" v="523"/>
        <pc:sldMkLst>
          <pc:docMk/>
          <pc:sldMk cId="3123204210" sldId="298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7:59:02.864" v="511"/>
        <pc:sldMkLst>
          <pc:docMk/>
          <pc:sldMk cId="1693805152" sldId="299"/>
        </pc:sldMkLst>
      </pc:sldChg>
      <pc:sldChg chg="modNotes">
        <pc:chgData name="Iyer, Sankaran Suresh" userId="S::iyerss@purdue.edu::e8fa5b0f-a63f-488f-8086-16674b65cdd8" providerId="AD" clId="Web-{BE0B3945-9FD7-A5A9-0972-D46A6DA2AF03}" dt="2025-02-02T18:04:30.278" v="562"/>
        <pc:sldMkLst>
          <pc:docMk/>
          <pc:sldMk cId="1467829225" sldId="300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7:59:11.192" v="517"/>
        <pc:sldMkLst>
          <pc:docMk/>
          <pc:sldMk cId="1704408492" sldId="301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13:35.822" v="593" actId="20577"/>
        <pc:sldMkLst>
          <pc:docMk/>
          <pc:sldMk cId="467360009" sldId="302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7:00.766" v="571"/>
        <pc:sldMkLst>
          <pc:docMk/>
          <pc:sldMk cId="950023168" sldId="303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7:15.719" v="574"/>
        <pc:sldMkLst>
          <pc:docMk/>
          <pc:sldMk cId="2009258269" sldId="304"/>
        </pc:sldMkLst>
      </pc:sldChg>
      <pc:sldChg chg="modSp new">
        <pc:chgData name="Iyer, Sankaran Suresh" userId="S::iyerss@purdue.edu::e8fa5b0f-a63f-488f-8086-16674b65cdd8" providerId="AD" clId="Web-{BE0B3945-9FD7-A5A9-0972-D46A6DA2AF03}" dt="2025-02-02T17:46:19.169" v="309" actId="20577"/>
        <pc:sldMkLst>
          <pc:docMk/>
          <pc:sldMk cId="2964092108" sldId="305"/>
        </pc:sldMkLst>
      </pc:sldChg>
      <pc:sldChg chg="new del">
        <pc:chgData name="Iyer, Sankaran Suresh" userId="S::iyerss@purdue.edu::e8fa5b0f-a63f-488f-8086-16674b65cdd8" providerId="AD" clId="Web-{BE0B3945-9FD7-A5A9-0972-D46A6DA2AF03}" dt="2025-02-02T17:45:48.074" v="275"/>
        <pc:sldMkLst>
          <pc:docMk/>
          <pc:sldMk cId="3604118812" sldId="305"/>
        </pc:sldMkLst>
      </pc:sldChg>
      <pc:sldChg chg="modSp new">
        <pc:chgData name="Iyer, Sankaran Suresh" userId="S::iyerss@purdue.edu::e8fa5b0f-a63f-488f-8086-16674b65cdd8" providerId="AD" clId="Web-{BE0B3945-9FD7-A5A9-0972-D46A6DA2AF03}" dt="2025-02-02T17:46:39.497" v="339" actId="20577"/>
        <pc:sldMkLst>
          <pc:docMk/>
          <pc:sldMk cId="1644191098" sldId="306"/>
        </pc:sldMkLst>
        <pc:spChg chg="mod">
          <ac:chgData name="Iyer, Sankaran Suresh" userId="S::iyerss@purdue.edu::e8fa5b0f-a63f-488f-8086-16674b65cdd8" providerId="AD" clId="Web-{BE0B3945-9FD7-A5A9-0972-D46A6DA2AF03}" dt="2025-02-02T17:46:39.497" v="339" actId="20577"/>
          <ac:spMkLst>
            <pc:docMk/>
            <pc:sldMk cId="1644191098" sldId="306"/>
            <ac:spMk id="4" creationId="{F0B1E141-647D-C484-E9DA-DAD43CA540C8}"/>
          </ac:spMkLst>
        </pc:spChg>
      </pc:sldChg>
      <pc:sldChg chg="modSp new">
        <pc:chgData name="Iyer, Sankaran Suresh" userId="S::iyerss@purdue.edu::e8fa5b0f-a63f-488f-8086-16674b65cdd8" providerId="AD" clId="Web-{BE0B3945-9FD7-A5A9-0972-D46A6DA2AF03}" dt="2025-02-02T17:46:58.857" v="371" actId="20577"/>
        <pc:sldMkLst>
          <pc:docMk/>
          <pc:sldMk cId="3037580439" sldId="307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16:05.920" v="603" actId="20577"/>
        <pc:sldMkLst>
          <pc:docMk/>
          <pc:sldMk cId="3621592901" sldId="308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13:45.369" v="594"/>
        <pc:sldMkLst>
          <pc:docMk/>
          <pc:sldMk cId="1545404874" sldId="309"/>
        </pc:sldMkLst>
      </pc:sldChg>
      <pc:sldChg chg="modSp new">
        <pc:chgData name="Iyer, Sankaran Suresh" userId="S::iyerss@purdue.edu::e8fa5b0f-a63f-488f-8086-16674b65cdd8" providerId="AD" clId="Web-{BE0B3945-9FD7-A5A9-0972-D46A6DA2AF03}" dt="2025-02-02T17:53:10.272" v="505" actId="20577"/>
        <pc:sldMkLst>
          <pc:docMk/>
          <pc:sldMk cId="897939573" sldId="310"/>
        </pc:sldMkLst>
      </pc:sldChg>
      <pc:sldChg chg="modSp new modNotes">
        <pc:chgData name="Iyer, Sankaran Suresh" userId="S::iyerss@purdue.edu::e8fa5b0f-a63f-488f-8086-16674b65cdd8" providerId="AD" clId="Web-{BE0B3945-9FD7-A5A9-0972-D46A6DA2AF03}" dt="2025-02-02T18:09:18.222" v="578"/>
        <pc:sldMkLst>
          <pc:docMk/>
          <pc:sldMk cId="4070835101" sldId="311"/>
        </pc:sldMkLst>
      </pc:sldChg>
    </pc:docChg>
  </pc:docChgLst>
  <pc:docChgLst>
    <pc:chgData name="Iyer, Sankaran Suresh" userId="e8fa5b0f-a63f-488f-8086-16674b65cdd8" providerId="ADAL" clId="{8E8B3312-21F4-42FF-9DC4-A38507853601}"/>
    <pc:docChg chg="undo redo custSel addSld modSld">
      <pc:chgData name="Iyer, Sankaran Suresh" userId="e8fa5b0f-a63f-488f-8086-16674b65cdd8" providerId="ADAL" clId="{8E8B3312-21F4-42FF-9DC4-A38507853601}" dt="2025-02-13T01:48:29.732" v="4753" actId="20577"/>
      <pc:docMkLst>
        <pc:docMk/>
      </pc:docMkLst>
      <pc:sldChg chg="addSp delSp modSp mod">
        <pc:chgData name="Iyer, Sankaran Suresh" userId="e8fa5b0f-a63f-488f-8086-16674b65cdd8" providerId="ADAL" clId="{8E8B3312-21F4-42FF-9DC4-A38507853601}" dt="2025-02-09T17:50:09.145" v="4636" actId="478"/>
        <pc:sldMkLst>
          <pc:docMk/>
          <pc:sldMk cId="3555266232" sldId="277"/>
        </pc:sldMkLst>
      </pc:sldChg>
      <pc:sldChg chg="modSp mod">
        <pc:chgData name="Iyer, Sankaran Suresh" userId="e8fa5b0f-a63f-488f-8086-16674b65cdd8" providerId="ADAL" clId="{8E8B3312-21F4-42FF-9DC4-A38507853601}" dt="2025-02-07T21:49:13.384" v="4417" actId="1076"/>
        <pc:sldMkLst>
          <pc:docMk/>
          <pc:sldMk cId="2716960860" sldId="281"/>
        </pc:sldMkLst>
      </pc:sldChg>
      <pc:sldChg chg="modSp mod">
        <pc:chgData name="Iyer, Sankaran Suresh" userId="e8fa5b0f-a63f-488f-8086-16674b65cdd8" providerId="ADAL" clId="{8E8B3312-21F4-42FF-9DC4-A38507853601}" dt="2025-02-07T21:49:03.056" v="4415" actId="1076"/>
        <pc:sldMkLst>
          <pc:docMk/>
          <pc:sldMk cId="4119721792" sldId="296"/>
        </pc:sldMkLst>
      </pc:sldChg>
      <pc:sldChg chg="modSp mod">
        <pc:chgData name="Iyer, Sankaran Suresh" userId="e8fa5b0f-a63f-488f-8086-16674b65cdd8" providerId="ADAL" clId="{8E8B3312-21F4-42FF-9DC4-A38507853601}" dt="2025-02-07T03:01:35.662" v="3990" actId="14100"/>
        <pc:sldMkLst>
          <pc:docMk/>
          <pc:sldMk cId="3386434836" sldId="297"/>
        </pc:sldMkLst>
      </pc:sldChg>
      <pc:sldChg chg="addSp delSp modSp mod addAnim delAnim modAnim modNotesTx">
        <pc:chgData name="Iyer, Sankaran Suresh" userId="e8fa5b0f-a63f-488f-8086-16674b65cdd8" providerId="ADAL" clId="{8E8B3312-21F4-42FF-9DC4-A38507853601}" dt="2025-02-07T03:04:35.958" v="4045" actId="1076"/>
        <pc:sldMkLst>
          <pc:docMk/>
          <pc:sldMk cId="3123204210" sldId="298"/>
        </pc:sldMkLst>
      </pc:sldChg>
      <pc:sldChg chg="addSp delSp modSp mod modNotesTx">
        <pc:chgData name="Iyer, Sankaran Suresh" userId="e8fa5b0f-a63f-488f-8086-16674b65cdd8" providerId="ADAL" clId="{8E8B3312-21F4-42FF-9DC4-A38507853601}" dt="2025-02-13T01:48:29.732" v="4753" actId="20577"/>
        <pc:sldMkLst>
          <pc:docMk/>
          <pc:sldMk cId="1693805152" sldId="299"/>
        </pc:sldMkLst>
      </pc:sldChg>
      <pc:sldChg chg="modSp mod">
        <pc:chgData name="Iyer, Sankaran Suresh" userId="e8fa5b0f-a63f-488f-8086-16674b65cdd8" providerId="ADAL" clId="{8E8B3312-21F4-42FF-9DC4-A38507853601}" dt="2025-02-07T03:03:34.814" v="4035" actId="1076"/>
        <pc:sldMkLst>
          <pc:docMk/>
          <pc:sldMk cId="1467829225" sldId="300"/>
        </pc:sldMkLst>
      </pc:sldChg>
      <pc:sldChg chg="addSp delSp modSp mod addAnim delAnim modAnim">
        <pc:chgData name="Iyer, Sankaran Suresh" userId="e8fa5b0f-a63f-488f-8086-16674b65cdd8" providerId="ADAL" clId="{8E8B3312-21F4-42FF-9DC4-A38507853601}" dt="2025-02-07T03:04:57.399" v="4049" actId="2711"/>
        <pc:sldMkLst>
          <pc:docMk/>
          <pc:sldMk cId="1704408492" sldId="301"/>
        </pc:sldMkLst>
      </pc:sldChg>
      <pc:sldChg chg="modSp mod">
        <pc:chgData name="Iyer, Sankaran Suresh" userId="e8fa5b0f-a63f-488f-8086-16674b65cdd8" providerId="ADAL" clId="{8E8B3312-21F4-42FF-9DC4-A38507853601}" dt="2025-02-07T03:05:06.119" v="4050" actId="14100"/>
        <pc:sldMkLst>
          <pc:docMk/>
          <pc:sldMk cId="467360009" sldId="302"/>
        </pc:sldMkLst>
      </pc:sldChg>
      <pc:sldChg chg="addSp delSp modSp mod">
        <pc:chgData name="Iyer, Sankaran Suresh" userId="e8fa5b0f-a63f-488f-8086-16674b65cdd8" providerId="ADAL" clId="{8E8B3312-21F4-42FF-9DC4-A38507853601}" dt="2025-02-09T17:37:40.669" v="4622" actId="13926"/>
        <pc:sldMkLst>
          <pc:docMk/>
          <pc:sldMk cId="2009258269" sldId="304"/>
        </pc:sldMkLst>
      </pc:sldChg>
      <pc:sldChg chg="modSp mod">
        <pc:chgData name="Iyer, Sankaran Suresh" userId="e8fa5b0f-a63f-488f-8086-16674b65cdd8" providerId="ADAL" clId="{8E8B3312-21F4-42FF-9DC4-A38507853601}" dt="2025-02-07T21:51:39.752" v="4451" actId="1076"/>
        <pc:sldMkLst>
          <pc:docMk/>
          <pc:sldMk cId="2964092108" sldId="305"/>
        </pc:sldMkLst>
      </pc:sldChg>
      <pc:sldChg chg="modSp mod">
        <pc:chgData name="Iyer, Sankaran Suresh" userId="e8fa5b0f-a63f-488f-8086-16674b65cdd8" providerId="ADAL" clId="{8E8B3312-21F4-42FF-9DC4-A38507853601}" dt="2025-02-07T03:05:47.814" v="4056" actId="1076"/>
        <pc:sldMkLst>
          <pc:docMk/>
          <pc:sldMk cId="1644191098" sldId="306"/>
        </pc:sldMkLst>
        <pc:spChg chg="mod">
          <ac:chgData name="Iyer, Sankaran Suresh" userId="e8fa5b0f-a63f-488f-8086-16674b65cdd8" providerId="ADAL" clId="{8E8B3312-21F4-42FF-9DC4-A38507853601}" dt="2025-02-07T03:05:29.155" v="4052" actId="2711"/>
          <ac:spMkLst>
            <pc:docMk/>
            <pc:sldMk cId="1644191098" sldId="306"/>
            <ac:spMk id="3" creationId="{6F1F0DE7-E0DF-282E-7779-9C1F8B6E714E}"/>
          </ac:spMkLst>
        </pc:spChg>
        <pc:spChg chg="mod">
          <ac:chgData name="Iyer, Sankaran Suresh" userId="e8fa5b0f-a63f-488f-8086-16674b65cdd8" providerId="ADAL" clId="{8E8B3312-21F4-42FF-9DC4-A38507853601}" dt="2025-02-07T03:05:46.590" v="4055" actId="20577"/>
          <ac:spMkLst>
            <pc:docMk/>
            <pc:sldMk cId="1644191098" sldId="306"/>
            <ac:spMk id="7" creationId="{7AB3261A-B804-E5B6-7210-83758004ECD3}"/>
          </ac:spMkLst>
        </pc:spChg>
        <pc:spChg chg="mod">
          <ac:chgData name="Iyer, Sankaran Suresh" userId="e8fa5b0f-a63f-488f-8086-16674b65cdd8" providerId="ADAL" clId="{8E8B3312-21F4-42FF-9DC4-A38507853601}" dt="2025-02-07T03:05:34.458" v="4053" actId="2711"/>
          <ac:spMkLst>
            <pc:docMk/>
            <pc:sldMk cId="1644191098" sldId="306"/>
            <ac:spMk id="14" creationId="{BAE5B6D1-091F-6CE0-FE8C-9E15BB094E42}"/>
          </ac:spMkLst>
        </pc:spChg>
      </pc:sldChg>
      <pc:sldChg chg="addSp modSp mod">
        <pc:chgData name="Iyer, Sankaran Suresh" userId="e8fa5b0f-a63f-488f-8086-16674b65cdd8" providerId="ADAL" clId="{8E8B3312-21F4-42FF-9DC4-A38507853601}" dt="2025-02-09T17:38:03.638" v="4631" actId="313"/>
        <pc:sldMkLst>
          <pc:docMk/>
          <pc:sldMk cId="3037580439" sldId="307"/>
        </pc:sldMkLst>
      </pc:sldChg>
      <pc:sldChg chg="addSp delSp modSp mod modTransition modAnim">
        <pc:chgData name="Iyer, Sankaran Suresh" userId="e8fa5b0f-a63f-488f-8086-16674b65cdd8" providerId="ADAL" clId="{8E8B3312-21F4-42FF-9DC4-A38507853601}" dt="2025-02-07T03:10:46.350" v="4130" actId="20577"/>
        <pc:sldMkLst>
          <pc:docMk/>
          <pc:sldMk cId="3621592901" sldId="308"/>
        </pc:sldMkLst>
      </pc:sldChg>
      <pc:sldChg chg="modSp mod">
        <pc:chgData name="Iyer, Sankaran Suresh" userId="e8fa5b0f-a63f-488f-8086-16674b65cdd8" providerId="ADAL" clId="{8E8B3312-21F4-42FF-9DC4-A38507853601}" dt="2025-02-07T21:54:37.927" v="4564" actId="1076"/>
        <pc:sldMkLst>
          <pc:docMk/>
          <pc:sldMk cId="1545404874" sldId="309"/>
        </pc:sldMkLst>
      </pc:sldChg>
      <pc:sldChg chg="modSp mod">
        <pc:chgData name="Iyer, Sankaran Suresh" userId="e8fa5b0f-a63f-488f-8086-16674b65cdd8" providerId="ADAL" clId="{8E8B3312-21F4-42FF-9DC4-A38507853601}" dt="2025-02-07T21:54:56.248" v="4571" actId="1076"/>
        <pc:sldMkLst>
          <pc:docMk/>
          <pc:sldMk cId="897939573" sldId="310"/>
        </pc:sldMkLst>
      </pc:sldChg>
      <pc:sldChg chg="modSp mod">
        <pc:chgData name="Iyer, Sankaran Suresh" userId="e8fa5b0f-a63f-488f-8086-16674b65cdd8" providerId="ADAL" clId="{8E8B3312-21F4-42FF-9DC4-A38507853601}" dt="2025-02-07T21:53:42.584" v="4556" actId="1076"/>
        <pc:sldMkLst>
          <pc:docMk/>
          <pc:sldMk cId="4070835101" sldId="311"/>
        </pc:sldMkLst>
      </pc:sldChg>
      <pc:sldChg chg="modSp mod">
        <pc:chgData name="Iyer, Sankaran Suresh" userId="e8fa5b0f-a63f-488f-8086-16674b65cdd8" providerId="ADAL" clId="{8E8B3312-21F4-42FF-9DC4-A38507853601}" dt="2025-02-07T21:53:40.368" v="4555" actId="1076"/>
        <pc:sldMkLst>
          <pc:docMk/>
          <pc:sldMk cId="4122575714" sldId="312"/>
        </pc:sldMkLst>
      </pc:sldChg>
      <pc:sldChg chg="addSp delSp modSp mod modNotesTx">
        <pc:chgData name="Iyer, Sankaran Suresh" userId="e8fa5b0f-a63f-488f-8086-16674b65cdd8" providerId="ADAL" clId="{8E8B3312-21F4-42FF-9DC4-A38507853601}" dt="2025-02-07T04:42:37.616" v="4142" actId="1076"/>
        <pc:sldMkLst>
          <pc:docMk/>
          <pc:sldMk cId="2581252713" sldId="313"/>
        </pc:sldMkLst>
      </pc:sldChg>
      <pc:sldChg chg="modSp add mod">
        <pc:chgData name="Iyer, Sankaran Suresh" userId="e8fa5b0f-a63f-488f-8086-16674b65cdd8" providerId="ADAL" clId="{8E8B3312-21F4-42FF-9DC4-A38507853601}" dt="2025-02-07T04:42:58.121" v="4145" actId="255"/>
        <pc:sldMkLst>
          <pc:docMk/>
          <pc:sldMk cId="1821285974" sldId="314"/>
        </pc:sldMkLst>
      </pc:sldChg>
      <pc:sldChg chg="addSp delSp modSp add mod">
        <pc:chgData name="Iyer, Sankaran Suresh" userId="e8fa5b0f-a63f-488f-8086-16674b65cdd8" providerId="ADAL" clId="{8E8B3312-21F4-42FF-9DC4-A38507853601}" dt="2025-02-07T21:54:46.560" v="4568" actId="255"/>
        <pc:sldMkLst>
          <pc:docMk/>
          <pc:sldMk cId="2285656960" sldId="315"/>
        </pc:sldMkLst>
      </pc:sldChg>
    </pc:docChg>
  </pc:docChgLst>
  <pc:docChgLst>
    <pc:chgData name="Jacob Brian McKenrick" userId="S::jmckenri@purdue.edu::559295cb-9e03-4eee-be5f-d5493eeb8fe4" providerId="AD" clId="Web-{663C3C4F-7447-C995-70A2-B9593ECA9C4D}"/>
    <pc:docChg chg="addSld modSld">
      <pc:chgData name="Jacob Brian McKenrick" userId="S::jmckenri@purdue.edu::559295cb-9e03-4eee-be5f-d5493eeb8fe4" providerId="AD" clId="Web-{663C3C4F-7447-C995-70A2-B9593ECA9C4D}" dt="2025-02-04T17:05:33.462" v="349" actId="20577"/>
      <pc:docMkLst>
        <pc:docMk/>
      </pc:docMkLst>
      <pc:sldChg chg="addSp delSp modSp mod modClrScheme chgLayout">
        <pc:chgData name="Jacob Brian McKenrick" userId="S::jmckenri@purdue.edu::559295cb-9e03-4eee-be5f-d5493eeb8fe4" providerId="AD" clId="Web-{663C3C4F-7447-C995-70A2-B9593ECA9C4D}" dt="2025-02-04T16:47:09.549" v="63"/>
        <pc:sldMkLst>
          <pc:docMk/>
          <pc:sldMk cId="1467829225" sldId="300"/>
        </pc:sldMkLst>
      </pc:sldChg>
      <pc:sldChg chg="addSp delSp modSp">
        <pc:chgData name="Jacob Brian McKenrick" userId="S::jmckenri@purdue.edu::559295cb-9e03-4eee-be5f-d5493eeb8fe4" providerId="AD" clId="Web-{663C3C4F-7447-C995-70A2-B9593ECA9C4D}" dt="2025-02-04T17:05:33.462" v="349" actId="20577"/>
        <pc:sldMkLst>
          <pc:docMk/>
          <pc:sldMk cId="1545404874" sldId="309"/>
        </pc:sldMkLst>
      </pc:sldChg>
      <pc:sldChg chg="addSp delSp modSp">
        <pc:chgData name="Jacob Brian McKenrick" userId="S::jmckenri@purdue.edu::559295cb-9e03-4eee-be5f-d5493eeb8fe4" providerId="AD" clId="Web-{663C3C4F-7447-C995-70A2-B9593ECA9C4D}" dt="2025-02-04T16:39:56.537" v="31" actId="1076"/>
        <pc:sldMkLst>
          <pc:docMk/>
          <pc:sldMk cId="4070835101" sldId="311"/>
        </pc:sldMkLst>
      </pc:sldChg>
      <pc:sldChg chg="addSp delSp modSp add replId">
        <pc:chgData name="Jacob Brian McKenrick" userId="S::jmckenri@purdue.edu::559295cb-9e03-4eee-be5f-d5493eeb8fe4" providerId="AD" clId="Web-{663C3C4F-7447-C995-70A2-B9593ECA9C4D}" dt="2025-02-04T16:37:52.944" v="27" actId="1076"/>
        <pc:sldMkLst>
          <pc:docMk/>
          <pc:sldMk cId="4122575714" sldId="312"/>
        </pc:sldMkLst>
      </pc:sldChg>
    </pc:docChg>
  </pc:docChgLst>
  <pc:docChgLst>
    <pc:chgData name="Ghatge, Awadhoot Mukund" userId="S::amghatge@purdue.edu::4bb6b3fa-9ae8-4983-b5e4-41a174881314" providerId="AD" clId="Web-{8E8CEA41-C8E8-3DDD-10FA-21BE77C1C6C1}"/>
    <pc:docChg chg="modSld">
      <pc:chgData name="Ghatge, Awadhoot Mukund" userId="S::amghatge@purdue.edu::4bb6b3fa-9ae8-4983-b5e4-41a174881314" providerId="AD" clId="Web-{8E8CEA41-C8E8-3DDD-10FA-21BE77C1C6C1}" dt="2025-03-10T21:06:23.042" v="157" actId="1076"/>
      <pc:docMkLst>
        <pc:docMk/>
      </pc:docMkLst>
      <pc:sldChg chg="modNotes">
        <pc:chgData name="Ghatge, Awadhoot Mukund" userId="S::amghatge@purdue.edu::4bb6b3fa-9ae8-4983-b5e4-41a174881314" providerId="AD" clId="Web-{8E8CEA41-C8E8-3DDD-10FA-21BE77C1C6C1}" dt="2025-03-10T20:55:36.505" v="32"/>
        <pc:sldMkLst>
          <pc:docMk/>
          <pc:sldMk cId="619787734" sldId="316"/>
        </pc:sldMkLst>
      </pc:sldChg>
      <pc:sldChg chg="modNotes">
        <pc:chgData name="Ghatge, Awadhoot Mukund" userId="S::amghatge@purdue.edu::4bb6b3fa-9ae8-4983-b5e4-41a174881314" providerId="AD" clId="Web-{8E8CEA41-C8E8-3DDD-10FA-21BE77C1C6C1}" dt="2025-03-10T21:00:24.952" v="131"/>
        <pc:sldMkLst>
          <pc:docMk/>
          <pc:sldMk cId="3821467444" sldId="318"/>
        </pc:sldMkLst>
      </pc:sldChg>
      <pc:sldChg chg="addSp modSp">
        <pc:chgData name="Ghatge, Awadhoot Mukund" userId="S::amghatge@purdue.edu::4bb6b3fa-9ae8-4983-b5e4-41a174881314" providerId="AD" clId="Web-{8E8CEA41-C8E8-3DDD-10FA-21BE77C1C6C1}" dt="2025-03-10T21:06:23.042" v="157" actId="1076"/>
        <pc:sldMkLst>
          <pc:docMk/>
          <pc:sldMk cId="1250453548" sldId="339"/>
        </pc:sldMkLst>
        <pc:spChg chg="mod">
          <ac:chgData name="Ghatge, Awadhoot Mukund" userId="S::amghatge@purdue.edu::4bb6b3fa-9ae8-4983-b5e4-41a174881314" providerId="AD" clId="Web-{8E8CEA41-C8E8-3DDD-10FA-21BE77C1C6C1}" dt="2025-03-10T21:05:54.822" v="153" actId="20577"/>
          <ac:spMkLst>
            <pc:docMk/>
            <pc:sldMk cId="1250453548" sldId="339"/>
            <ac:spMk id="2" creationId="{0C9A8881-CB7F-4660-A9E5-116B51BCCE59}"/>
          </ac:spMkLst>
        </pc:spChg>
      </pc:sldChg>
    </pc:docChg>
  </pc:docChgLst>
  <pc:docChgLst>
    <pc:chgData name="Sriram, Lokesh" userId="S::lsriram@purdue.edu::a76bee2f-d639-4a83-ae38-f78200968bac" providerId="AD" clId="Web-{2AD6E402-4BF2-C9F8-20F5-BCFE0F4C5DEE}"/>
    <pc:docChg chg="modSld">
      <pc:chgData name="Sriram, Lokesh" userId="S::lsriram@purdue.edu::a76bee2f-d639-4a83-ae38-f78200968bac" providerId="AD" clId="Web-{2AD6E402-4BF2-C9F8-20F5-BCFE0F4C5DEE}" dt="2025-02-04T18:47:53.766" v="221" actId="1076"/>
      <pc:docMkLst>
        <pc:docMk/>
      </pc:docMkLst>
      <pc:sldChg chg="modSp">
        <pc:chgData name="Sriram, Lokesh" userId="S::lsriram@purdue.edu::a76bee2f-d639-4a83-ae38-f78200968bac" providerId="AD" clId="Web-{2AD6E402-4BF2-C9F8-20F5-BCFE0F4C5DEE}" dt="2025-02-04T18:47:53.766" v="221" actId="1076"/>
        <pc:sldMkLst>
          <pc:docMk/>
          <pc:sldMk cId="1644191098" sldId="306"/>
        </pc:sldMkLst>
        <pc:spChg chg="mod">
          <ac:chgData name="Sriram, Lokesh" userId="S::lsriram@purdue.edu::a76bee2f-d639-4a83-ae38-f78200968bac" providerId="AD" clId="Web-{2AD6E402-4BF2-C9F8-20F5-BCFE0F4C5DEE}" dt="2025-02-04T18:47:49.469" v="220" actId="20577"/>
          <ac:spMkLst>
            <pc:docMk/>
            <pc:sldMk cId="1644191098" sldId="306"/>
            <ac:spMk id="3" creationId="{6F1F0DE7-E0DF-282E-7779-9C1F8B6E714E}"/>
          </ac:spMkLst>
        </pc:spChg>
        <pc:spChg chg="mod">
          <ac:chgData name="Sriram, Lokesh" userId="S::lsriram@purdue.edu::a76bee2f-d639-4a83-ae38-f78200968bac" providerId="AD" clId="Web-{2AD6E402-4BF2-C9F8-20F5-BCFE0F4C5DEE}" dt="2025-02-04T18:47:34.968" v="216" actId="1076"/>
          <ac:spMkLst>
            <pc:docMk/>
            <pc:sldMk cId="1644191098" sldId="306"/>
            <ac:spMk id="7" creationId="{7AB3261A-B804-E5B6-7210-83758004ECD3}"/>
          </ac:spMkLst>
        </pc:spChg>
        <pc:spChg chg="mod">
          <ac:chgData name="Sriram, Lokesh" userId="S::lsriram@purdue.edu::a76bee2f-d639-4a83-ae38-f78200968bac" providerId="AD" clId="Web-{2AD6E402-4BF2-C9F8-20F5-BCFE0F4C5DEE}" dt="2025-02-04T18:47:53.766" v="221" actId="1076"/>
          <ac:spMkLst>
            <pc:docMk/>
            <pc:sldMk cId="1644191098" sldId="306"/>
            <ac:spMk id="14" creationId="{BAE5B6D1-091F-6CE0-FE8C-9E15BB094E42}"/>
          </ac:spMkLst>
        </pc:spChg>
      </pc:sldChg>
    </pc:docChg>
  </pc:docChgLst>
  <pc:docChgLst>
    <pc:chgData name="Ghatge, Awadhoot Mukund" userId="S::amghatge@purdue.edu::4bb6b3fa-9ae8-4983-b5e4-41a174881314" providerId="AD" clId="Web-{CDBFDD82-F116-6EA2-74AA-1DC4E5CE9261}"/>
    <pc:docChg chg="mod modSld">
      <pc:chgData name="Ghatge, Awadhoot Mukund" userId="S::amghatge@purdue.edu::4bb6b3fa-9ae8-4983-b5e4-41a174881314" providerId="AD" clId="Web-{CDBFDD82-F116-6EA2-74AA-1DC4E5CE9261}" dt="2025-02-03T01:22:23.255" v="801" actId="20577"/>
      <pc:docMkLst>
        <pc:docMk/>
      </pc:docMkLst>
      <pc:sldChg chg="modSp">
        <pc:chgData name="Ghatge, Awadhoot Mukund" userId="S::amghatge@purdue.edu::4bb6b3fa-9ae8-4983-b5e4-41a174881314" providerId="AD" clId="Web-{CDBFDD82-F116-6EA2-74AA-1DC4E5CE9261}" dt="2025-02-02T22:51:51.273" v="253" actId="20577"/>
        <pc:sldMkLst>
          <pc:docMk/>
          <pc:sldMk cId="4154997097" sldId="267"/>
        </pc:sldMkLst>
        <pc:spChg chg="mod">
          <ac:chgData name="Ghatge, Awadhoot Mukund" userId="S::amghatge@purdue.edu::4bb6b3fa-9ae8-4983-b5e4-41a174881314" providerId="AD" clId="Web-{CDBFDD82-F116-6EA2-74AA-1DC4E5CE9261}" dt="2025-02-02T22:51:51.273" v="253" actId="20577"/>
          <ac:spMkLst>
            <pc:docMk/>
            <pc:sldMk cId="4154997097" sldId="267"/>
            <ac:spMk id="2" creationId="{44DF09A7-CF48-9701-322A-A0BBD1C2F6CD}"/>
          </ac:spMkLst>
        </pc:spChg>
      </pc:sldChg>
      <pc:sldChg chg="addSp delSp modSp">
        <pc:chgData name="Ghatge, Awadhoot Mukund" userId="S::amghatge@purdue.edu::4bb6b3fa-9ae8-4983-b5e4-41a174881314" providerId="AD" clId="Web-{CDBFDD82-F116-6EA2-74AA-1DC4E5CE9261}" dt="2025-02-03T00:42:32.667" v="655" actId="20577"/>
        <pc:sldMkLst>
          <pc:docMk/>
          <pc:sldMk cId="2716960860" sldId="281"/>
        </pc:sldMkLst>
      </pc:sldChg>
      <pc:sldChg chg="delSp">
        <pc:chgData name="Ghatge, Awadhoot Mukund" userId="S::amghatge@purdue.edu::4bb6b3fa-9ae8-4983-b5e4-41a174881314" providerId="AD" clId="Web-{CDBFDD82-F116-6EA2-74AA-1DC4E5CE9261}" dt="2025-02-02T22:49:05.314" v="249"/>
        <pc:sldMkLst>
          <pc:docMk/>
          <pc:sldMk cId="805938279" sldId="295"/>
        </pc:sldMkLst>
      </pc:sldChg>
      <pc:sldChg chg="modSp">
        <pc:chgData name="Ghatge, Awadhoot Mukund" userId="S::amghatge@purdue.edu::4bb6b3fa-9ae8-4983-b5e4-41a174881314" providerId="AD" clId="Web-{CDBFDD82-F116-6EA2-74AA-1DC4E5CE9261}" dt="2025-02-03T00:49:05.332" v="661" actId="20577"/>
        <pc:sldMkLst>
          <pc:docMk/>
          <pc:sldMk cId="3386434836" sldId="297"/>
        </pc:sldMkLst>
      </pc:sldChg>
      <pc:sldChg chg="addSp delSp modSp mod modClrScheme chgLayout">
        <pc:chgData name="Ghatge, Awadhoot Mukund" userId="S::amghatge@purdue.edu::4bb6b3fa-9ae8-4983-b5e4-41a174881314" providerId="AD" clId="Web-{CDBFDD82-F116-6EA2-74AA-1DC4E5CE9261}" dt="2025-02-02T22:48:36.124" v="248"/>
        <pc:sldMkLst>
          <pc:docMk/>
          <pc:sldMk cId="2009258269" sldId="304"/>
        </pc:sldMkLst>
      </pc:sldChg>
      <pc:sldChg chg="addSp delSp modSp mod modClrScheme chgLayout">
        <pc:chgData name="Ghatge, Awadhoot Mukund" userId="S::amghatge@purdue.edu::4bb6b3fa-9ae8-4983-b5e4-41a174881314" providerId="AD" clId="Web-{CDBFDD82-F116-6EA2-74AA-1DC4E5CE9261}" dt="2025-02-03T01:06:32.184" v="721"/>
        <pc:sldMkLst>
          <pc:docMk/>
          <pc:sldMk cId="3037580439" sldId="307"/>
        </pc:sldMkLst>
      </pc:sldChg>
      <pc:sldChg chg="addSp delSp modSp mod modClrScheme chgLayout">
        <pc:chgData name="Ghatge, Awadhoot Mukund" userId="S::amghatge@purdue.edu::4bb6b3fa-9ae8-4983-b5e4-41a174881314" providerId="AD" clId="Web-{CDBFDD82-F116-6EA2-74AA-1DC4E5CE9261}" dt="2025-02-03T01:22:23.255" v="801" actId="20577"/>
        <pc:sldMkLst>
          <pc:docMk/>
          <pc:sldMk cId="897939573" sldId="310"/>
        </pc:sldMkLst>
      </pc:sldChg>
    </pc:docChg>
  </pc:docChgLst>
  <pc:docChgLst>
    <pc:chgData name="Iyer, Sankaran Suresh" userId="e8fa5b0f-a63f-488f-8086-16674b65cdd8" providerId="ADAL" clId="{DF45DADB-2ADE-42A9-87FA-151D0589337F}"/>
    <pc:docChg chg="custSel modSld">
      <pc:chgData name="Iyer, Sankaran Suresh" userId="e8fa5b0f-a63f-488f-8086-16674b65cdd8" providerId="ADAL" clId="{DF45DADB-2ADE-42A9-87FA-151D0589337F}" dt="2025-04-12T18:08:12.404" v="31" actId="1076"/>
      <pc:docMkLst>
        <pc:docMk/>
      </pc:docMkLst>
      <pc:sldChg chg="modSp mod">
        <pc:chgData name="Iyer, Sankaran Suresh" userId="e8fa5b0f-a63f-488f-8086-16674b65cdd8" providerId="ADAL" clId="{DF45DADB-2ADE-42A9-87FA-151D0589337F}" dt="2025-04-12T17:02:08.555" v="3" actId="27636"/>
        <pc:sldMkLst>
          <pc:docMk/>
          <pc:sldMk cId="619787734" sldId="316"/>
        </pc:sldMkLst>
        <pc:spChg chg="mod">
          <ac:chgData name="Iyer, Sankaran Suresh" userId="e8fa5b0f-a63f-488f-8086-16674b65cdd8" providerId="ADAL" clId="{DF45DADB-2ADE-42A9-87FA-151D0589337F}" dt="2025-04-12T17:02:08.555" v="3" actId="27636"/>
          <ac:spMkLst>
            <pc:docMk/>
            <pc:sldMk cId="619787734" sldId="316"/>
            <ac:spMk id="21" creationId="{CC3A35C4-CDE0-A24C-E65B-D5CE2FC72146}"/>
          </ac:spMkLst>
        </pc:spChg>
      </pc:sldChg>
      <pc:sldChg chg="addSp delSp modSp mod">
        <pc:chgData name="Iyer, Sankaran Suresh" userId="e8fa5b0f-a63f-488f-8086-16674b65cdd8" providerId="ADAL" clId="{DF45DADB-2ADE-42A9-87FA-151D0589337F}" dt="2025-04-12T17:02:09.782" v="5" actId="478"/>
        <pc:sldMkLst>
          <pc:docMk/>
          <pc:sldMk cId="3828387460" sldId="327"/>
        </pc:sldMkLst>
        <pc:picChg chg="add del mod">
          <ac:chgData name="Iyer, Sankaran Suresh" userId="e8fa5b0f-a63f-488f-8086-16674b65cdd8" providerId="ADAL" clId="{DF45DADB-2ADE-42A9-87FA-151D0589337F}" dt="2025-04-12T17:02:09.782" v="5" actId="478"/>
          <ac:picMkLst>
            <pc:docMk/>
            <pc:sldMk cId="3828387460" sldId="327"/>
            <ac:picMk id="2" creationId="{B0A547ED-1186-E305-A1A6-73448205A8B5}"/>
          </ac:picMkLst>
        </pc:picChg>
      </pc:sldChg>
      <pc:sldChg chg="addSp delSp modSp mod delAnim modAnim">
        <pc:chgData name="Iyer, Sankaran Suresh" userId="e8fa5b0f-a63f-488f-8086-16674b65cdd8" providerId="ADAL" clId="{DF45DADB-2ADE-42A9-87FA-151D0589337F}" dt="2025-04-12T18:08:12.404" v="31" actId="1076"/>
        <pc:sldMkLst>
          <pc:docMk/>
          <pc:sldMk cId="1555610013" sldId="329"/>
        </pc:sldMkLst>
        <pc:spChg chg="add del mod">
          <ac:chgData name="Iyer, Sankaran Suresh" userId="e8fa5b0f-a63f-488f-8086-16674b65cdd8" providerId="ADAL" clId="{DF45DADB-2ADE-42A9-87FA-151D0589337F}" dt="2025-04-12T18:02:37.412" v="23" actId="478"/>
          <ac:spMkLst>
            <pc:docMk/>
            <pc:sldMk cId="1555610013" sldId="329"/>
            <ac:spMk id="2" creationId="{8C47C4A8-7EB0-76A6-5691-D1F95C18E4A2}"/>
          </ac:spMkLst>
        </pc:spChg>
        <pc:spChg chg="mod">
          <ac:chgData name="Iyer, Sankaran Suresh" userId="e8fa5b0f-a63f-488f-8086-16674b65cdd8" providerId="ADAL" clId="{DF45DADB-2ADE-42A9-87FA-151D0589337F}" dt="2025-04-12T18:08:12.404" v="31" actId="1076"/>
          <ac:spMkLst>
            <pc:docMk/>
            <pc:sldMk cId="1555610013" sldId="329"/>
            <ac:spMk id="9" creationId="{D2B4F8CF-19E1-886C-53E8-0021F25CDEF9}"/>
          </ac:spMkLst>
        </pc:spChg>
        <pc:graphicFrameChg chg="mod">
          <ac:chgData name="Iyer, Sankaran Suresh" userId="e8fa5b0f-a63f-488f-8086-16674b65cdd8" providerId="ADAL" clId="{DF45DADB-2ADE-42A9-87FA-151D0589337F}" dt="2025-04-12T17:51:09.129" v="21" actId="20577"/>
          <ac:graphicFrameMkLst>
            <pc:docMk/>
            <pc:sldMk cId="1555610013" sldId="329"/>
            <ac:graphicFrameMk id="6" creationId="{39FD4E38-AC9A-09AE-72A8-E3EA1003A8D3}"/>
          </ac:graphicFrameMkLst>
        </pc:graphicFrameChg>
        <pc:picChg chg="mod">
          <ac:chgData name="Iyer, Sankaran Suresh" userId="e8fa5b0f-a63f-488f-8086-16674b65cdd8" providerId="ADAL" clId="{DF45DADB-2ADE-42A9-87FA-151D0589337F}" dt="2025-04-12T18:08:02.971" v="28" actId="1076"/>
          <ac:picMkLst>
            <pc:docMk/>
            <pc:sldMk cId="1555610013" sldId="329"/>
            <ac:picMk id="8" creationId="{8710FF38-6164-B4CC-781F-6E721328A5C7}"/>
          </ac:picMkLst>
        </pc:picChg>
        <pc:picChg chg="mod">
          <ac:chgData name="Iyer, Sankaran Suresh" userId="e8fa5b0f-a63f-488f-8086-16674b65cdd8" providerId="ADAL" clId="{DF45DADB-2ADE-42A9-87FA-151D0589337F}" dt="2025-04-12T18:07:59.596" v="27" actId="1076"/>
          <ac:picMkLst>
            <pc:docMk/>
            <pc:sldMk cId="1555610013" sldId="329"/>
            <ac:picMk id="29" creationId="{C76A713D-E082-E322-6F71-8BDD42B00B38}"/>
          </ac:picMkLst>
        </pc:picChg>
        <pc:picChg chg="mod">
          <ac:chgData name="Iyer, Sankaran Suresh" userId="e8fa5b0f-a63f-488f-8086-16674b65cdd8" providerId="ADAL" clId="{DF45DADB-2ADE-42A9-87FA-151D0589337F}" dt="2025-04-12T18:08:05.444" v="29" actId="1076"/>
          <ac:picMkLst>
            <pc:docMk/>
            <pc:sldMk cId="1555610013" sldId="329"/>
            <ac:picMk id="31" creationId="{30A38096-EC68-C333-22AB-BC21E9C25639}"/>
          </ac:picMkLst>
        </pc:picChg>
      </pc:sldChg>
      <pc:sldChg chg="modSp mod">
        <pc:chgData name="Iyer, Sankaran Suresh" userId="e8fa5b0f-a63f-488f-8086-16674b65cdd8" providerId="ADAL" clId="{DF45DADB-2ADE-42A9-87FA-151D0589337F}" dt="2025-04-12T17:02:08.529" v="1" actId="27636"/>
        <pc:sldMkLst>
          <pc:docMk/>
          <pc:sldMk cId="2421201456" sldId="340"/>
        </pc:sldMkLst>
        <pc:spChg chg="mod">
          <ac:chgData name="Iyer, Sankaran Suresh" userId="e8fa5b0f-a63f-488f-8086-16674b65cdd8" providerId="ADAL" clId="{DF45DADB-2ADE-42A9-87FA-151D0589337F}" dt="2025-04-12T17:02:08.529" v="1" actId="27636"/>
          <ac:spMkLst>
            <pc:docMk/>
            <pc:sldMk cId="2421201456" sldId="340"/>
            <ac:spMk id="2" creationId="{AEA3C83B-35B0-CC03-1497-1E2C7CCB8260}"/>
          </ac:spMkLst>
        </pc:spChg>
      </pc:sldChg>
      <pc:sldChg chg="modSp mod">
        <pc:chgData name="Iyer, Sankaran Suresh" userId="e8fa5b0f-a63f-488f-8086-16674b65cdd8" providerId="ADAL" clId="{DF45DADB-2ADE-42A9-87FA-151D0589337F}" dt="2025-04-12T17:02:08.543" v="2" actId="27636"/>
        <pc:sldMkLst>
          <pc:docMk/>
          <pc:sldMk cId="849630583" sldId="341"/>
        </pc:sldMkLst>
        <pc:spChg chg="mod">
          <ac:chgData name="Iyer, Sankaran Suresh" userId="e8fa5b0f-a63f-488f-8086-16674b65cdd8" providerId="ADAL" clId="{DF45DADB-2ADE-42A9-87FA-151D0589337F}" dt="2025-04-12T17:02:08.543" v="2" actId="27636"/>
          <ac:spMkLst>
            <pc:docMk/>
            <pc:sldMk cId="849630583" sldId="341"/>
            <ac:spMk id="2" creationId="{E73BC02E-C58E-CB15-F82B-5ED4669038FA}"/>
          </ac:spMkLst>
        </pc:spChg>
      </pc:sldChg>
      <pc:sldChg chg="modSp mod">
        <pc:chgData name="Iyer, Sankaran Suresh" userId="e8fa5b0f-a63f-488f-8086-16674b65cdd8" providerId="ADAL" clId="{DF45DADB-2ADE-42A9-87FA-151D0589337F}" dt="2025-04-12T17:02:08.585" v="4" actId="27636"/>
        <pc:sldMkLst>
          <pc:docMk/>
          <pc:sldMk cId="1580043086" sldId="343"/>
        </pc:sldMkLst>
        <pc:spChg chg="mod">
          <ac:chgData name="Iyer, Sankaran Suresh" userId="e8fa5b0f-a63f-488f-8086-16674b65cdd8" providerId="ADAL" clId="{DF45DADB-2ADE-42A9-87FA-151D0589337F}" dt="2025-04-12T17:02:08.585" v="4" actId="27636"/>
          <ac:spMkLst>
            <pc:docMk/>
            <pc:sldMk cId="1580043086" sldId="343"/>
            <ac:spMk id="46" creationId="{6A4CD9B1-C727-F658-F132-193817084DB8}"/>
          </ac:spMkLst>
        </pc:spChg>
      </pc:sldChg>
    </pc:docChg>
  </pc:docChgLst>
  <pc:docChgLst>
    <pc:chgData name="Ghatge, Awadhoot Mukund" userId="S::amghatge@purdue.edu::4bb6b3fa-9ae8-4983-b5e4-41a174881314" providerId="AD" clId="Web-{406AE911-0AEF-188A-878A-7A8435C7888B}"/>
    <pc:docChg chg="modSld">
      <pc:chgData name="Ghatge, Awadhoot Mukund" userId="S::amghatge@purdue.edu::4bb6b3fa-9ae8-4983-b5e4-41a174881314" providerId="AD" clId="Web-{406AE911-0AEF-188A-878A-7A8435C7888B}" dt="2025-03-09T15:40:12.662" v="5" actId="20577"/>
      <pc:docMkLst>
        <pc:docMk/>
      </pc:docMkLst>
      <pc:sldChg chg="modSp">
        <pc:chgData name="Ghatge, Awadhoot Mukund" userId="S::amghatge@purdue.edu::4bb6b3fa-9ae8-4983-b5e4-41a174881314" providerId="AD" clId="Web-{406AE911-0AEF-188A-878A-7A8435C7888B}" dt="2025-03-09T15:40:12.662" v="5" actId="20577"/>
        <pc:sldMkLst>
          <pc:docMk/>
          <pc:sldMk cId="1644191098" sldId="306"/>
        </pc:sldMkLst>
        <pc:spChg chg="mod">
          <ac:chgData name="Ghatge, Awadhoot Mukund" userId="S::amghatge@purdue.edu::4bb6b3fa-9ae8-4983-b5e4-41a174881314" providerId="AD" clId="Web-{406AE911-0AEF-188A-878A-7A8435C7888B}" dt="2025-03-09T15:40:12.662" v="5" actId="20577"/>
          <ac:spMkLst>
            <pc:docMk/>
            <pc:sldMk cId="1644191098" sldId="306"/>
            <ac:spMk id="13" creationId="{2BD58FA6-9B1C-A50B-A4A0-2961FA330092}"/>
          </ac:spMkLst>
        </pc:spChg>
      </pc:sldChg>
      <pc:sldChg chg="modNotes">
        <pc:chgData name="Ghatge, Awadhoot Mukund" userId="S::amghatge@purdue.edu::4bb6b3fa-9ae8-4983-b5e4-41a174881314" providerId="AD" clId="Web-{406AE911-0AEF-188A-878A-7A8435C7888B}" dt="2025-03-09T15:38:00.720" v="4"/>
        <pc:sldMkLst>
          <pc:docMk/>
          <pc:sldMk cId="1580043086" sldId="343"/>
        </pc:sldMkLst>
      </pc:sldChg>
    </pc:docChg>
  </pc:docChgLst>
  <pc:docChgLst>
    <pc:chgData name="Ghatge, Awadhoot Mukund" userId="S::amghatge@purdue.edu::4bb6b3fa-9ae8-4983-b5e4-41a174881314" providerId="AD" clId="Web-{53090844-8CF9-A770-A95F-E4C5A061F7F8}"/>
    <pc:docChg chg="modSld">
      <pc:chgData name="Ghatge, Awadhoot Mukund" userId="S::amghatge@purdue.edu::4bb6b3fa-9ae8-4983-b5e4-41a174881314" providerId="AD" clId="Web-{53090844-8CF9-A770-A95F-E4C5A061F7F8}" dt="2025-03-06T17:23:13.611" v="11" actId="20577"/>
      <pc:docMkLst>
        <pc:docMk/>
      </pc:docMkLst>
      <pc:sldChg chg="addSp delSp modSp">
        <pc:chgData name="Ghatge, Awadhoot Mukund" userId="S::amghatge@purdue.edu::4bb6b3fa-9ae8-4983-b5e4-41a174881314" providerId="AD" clId="Web-{53090844-8CF9-A770-A95F-E4C5A061F7F8}" dt="2025-03-06T17:23:13.611" v="11" actId="20577"/>
        <pc:sldMkLst>
          <pc:docMk/>
          <pc:sldMk cId="1241463976" sldId="335"/>
        </pc:sldMkLst>
        <pc:spChg chg="mod">
          <ac:chgData name="Ghatge, Awadhoot Mukund" userId="S::amghatge@purdue.edu::4bb6b3fa-9ae8-4983-b5e4-41a174881314" providerId="AD" clId="Web-{53090844-8CF9-A770-A95F-E4C5A061F7F8}" dt="2025-03-06T17:21:46.423" v="2"/>
          <ac:spMkLst>
            <pc:docMk/>
            <pc:sldMk cId="1241463976" sldId="335"/>
            <ac:spMk id="4" creationId="{92FFC868-05B2-D521-524D-8FAEAD3B8093}"/>
          </ac:spMkLst>
        </pc:spChg>
        <pc:spChg chg="ord">
          <ac:chgData name="Ghatge, Awadhoot Mukund" userId="S::amghatge@purdue.edu::4bb6b3fa-9ae8-4983-b5e4-41a174881314" providerId="AD" clId="Web-{53090844-8CF9-A770-A95F-E4C5A061F7F8}" dt="2025-03-06T17:21:46.423" v="2"/>
          <ac:spMkLst>
            <pc:docMk/>
            <pc:sldMk cId="1241463976" sldId="335"/>
            <ac:spMk id="5" creationId="{175702A3-DC52-D5BD-3FEB-6FF11800255D}"/>
          </ac:spMkLst>
        </pc:spChg>
        <pc:spChg chg="mod">
          <ac:chgData name="Ghatge, Awadhoot Mukund" userId="S::amghatge@purdue.edu::4bb6b3fa-9ae8-4983-b5e4-41a174881314" providerId="AD" clId="Web-{53090844-8CF9-A770-A95F-E4C5A061F7F8}" dt="2025-03-06T17:23:13.611" v="11" actId="20577"/>
          <ac:spMkLst>
            <pc:docMk/>
            <pc:sldMk cId="1241463976" sldId="335"/>
            <ac:spMk id="10" creationId="{86DEB375-1F0A-AD8D-D81B-073F4A3DFC1C}"/>
          </ac:spMkLst>
        </pc:spChg>
        <pc:picChg chg="add mod">
          <ac:chgData name="Ghatge, Awadhoot Mukund" userId="S::amghatge@purdue.edu::4bb6b3fa-9ae8-4983-b5e4-41a174881314" providerId="AD" clId="Web-{53090844-8CF9-A770-A95F-E4C5A061F7F8}" dt="2025-03-06T17:21:46.423" v="2"/>
          <ac:picMkLst>
            <pc:docMk/>
            <pc:sldMk cId="1241463976" sldId="335"/>
            <ac:picMk id="2" creationId="{FD1CD0F9-DC87-DF1A-AACA-B7E709F65E4B}"/>
          </ac:picMkLst>
        </pc:picChg>
      </pc:sldChg>
    </pc:docChg>
  </pc:docChgLst>
  <pc:docChgLst>
    <pc:chgData name="Sriram, Lokesh" userId="S::lsriram@purdue.edu::a76bee2f-d639-4a83-ae38-f78200968bac" providerId="AD" clId="Web-{9800268F-3974-7F37-C308-2E7A5FBC3201}"/>
    <pc:docChg chg="addSld delSld modSld">
      <pc:chgData name="Sriram, Lokesh" userId="S::lsriram@purdue.edu::a76bee2f-d639-4a83-ae38-f78200968bac" providerId="AD" clId="Web-{9800268F-3974-7F37-C308-2E7A5FBC3201}" dt="2025-03-04T17:03:18.723" v="19"/>
      <pc:docMkLst>
        <pc:docMk/>
      </pc:docMkLst>
      <pc:sldChg chg="addSp delSp modSp del">
        <pc:chgData name="Sriram, Lokesh" userId="S::lsriram@purdue.edu::a76bee2f-d639-4a83-ae38-f78200968bac" providerId="AD" clId="Web-{9800268F-3974-7F37-C308-2E7A5FBC3201}" dt="2025-03-04T17:01:14.172" v="3"/>
        <pc:sldMkLst>
          <pc:docMk/>
          <pc:sldMk cId="987930874" sldId="319"/>
        </pc:sldMkLst>
      </pc:sldChg>
      <pc:sldChg chg="addSp delSp modSp del">
        <pc:chgData name="Sriram, Lokesh" userId="S::lsriram@purdue.edu::a76bee2f-d639-4a83-ae38-f78200968bac" providerId="AD" clId="Web-{9800268F-3974-7F37-C308-2E7A5FBC3201}" dt="2025-03-04T17:03:18.723" v="19"/>
        <pc:sldMkLst>
          <pc:docMk/>
          <pc:sldMk cId="2640193420" sldId="322"/>
        </pc:sldMkLst>
      </pc:sldChg>
      <pc:sldChg chg="modSp add">
        <pc:chgData name="Sriram, Lokesh" userId="S::lsriram@purdue.edu::a76bee2f-d639-4a83-ae38-f78200968bac" providerId="AD" clId="Web-{9800268F-3974-7F37-C308-2E7A5FBC3201}" dt="2025-03-04T17:01:28.860" v="5" actId="1076"/>
        <pc:sldMkLst>
          <pc:docMk/>
          <pc:sldMk cId="3671608345" sldId="337"/>
        </pc:sldMkLst>
        <pc:spChg chg="mod">
          <ac:chgData name="Sriram, Lokesh" userId="S::lsriram@purdue.edu::a76bee2f-d639-4a83-ae38-f78200968bac" providerId="AD" clId="Web-{9800268F-3974-7F37-C308-2E7A5FBC3201}" dt="2025-03-04T17:01:28.860" v="5" actId="1076"/>
          <ac:spMkLst>
            <pc:docMk/>
            <pc:sldMk cId="3671608345" sldId="337"/>
            <ac:spMk id="4" creationId="{91D4C59A-B121-05A2-06A7-0E5485846AFD}"/>
          </ac:spMkLst>
        </pc:spChg>
        <pc:spChg chg="mod">
          <ac:chgData name="Sriram, Lokesh" userId="S::lsriram@purdue.edu::a76bee2f-d639-4a83-ae38-f78200968bac" providerId="AD" clId="Web-{9800268F-3974-7F37-C308-2E7A5FBC3201}" dt="2025-03-04T17:01:26.328" v="4" actId="1076"/>
          <ac:spMkLst>
            <pc:docMk/>
            <pc:sldMk cId="3671608345" sldId="337"/>
            <ac:spMk id="46" creationId="{AC857835-101E-A77F-D2BE-BE4E3C4DDDDE}"/>
          </ac:spMkLst>
        </pc:spChg>
      </pc:sldChg>
    </pc:docChg>
  </pc:docChgLst>
  <pc:docChgLst>
    <pc:chgData name="Meyers, Christopher Thomas" userId="S::ctmeyers@purdue.edu::f7252fab-9ce0-408b-9a1e-e1bebdad326a" providerId="AD" clId="Web-{9033B38B-9D3B-3EE1-C8F8-637DEF6E1A5D}"/>
    <pc:docChg chg="addSld delSld modSld">
      <pc:chgData name="Meyers, Christopher Thomas" userId="S::ctmeyers@purdue.edu::f7252fab-9ce0-408b-9a1e-e1bebdad326a" providerId="AD" clId="Web-{9033B38B-9D3B-3EE1-C8F8-637DEF6E1A5D}" dt="2025-03-07T04:06:19.966" v="348" actId="1076"/>
      <pc:docMkLst>
        <pc:docMk/>
      </pc:docMkLst>
      <pc:sldChg chg="addSp modSp del mod modClrScheme chgLayout">
        <pc:chgData name="Meyers, Christopher Thomas" userId="S::ctmeyers@purdue.edu::f7252fab-9ce0-408b-9a1e-e1bebdad326a" providerId="AD" clId="Web-{9033B38B-9D3B-3EE1-C8F8-637DEF6E1A5D}" dt="2025-03-07T03:53:54.403" v="169"/>
        <pc:sldMkLst>
          <pc:docMk/>
          <pc:sldMk cId="3002158725" sldId="320"/>
        </pc:sldMkLst>
      </pc:sldChg>
      <pc:sldChg chg="addSp delSp modSp mod modClrScheme chgLayout">
        <pc:chgData name="Meyers, Christopher Thomas" userId="S::ctmeyers@purdue.edu::f7252fab-9ce0-408b-9a1e-e1bebdad326a" providerId="AD" clId="Web-{9033B38B-9D3B-3EE1-C8F8-637DEF6E1A5D}" dt="2025-03-07T04:02:30.311" v="305"/>
        <pc:sldMkLst>
          <pc:docMk/>
          <pc:sldMk cId="3768002586" sldId="321"/>
        </pc:sldMkLst>
        <pc:spChg chg="mod ord">
          <ac:chgData name="Meyers, Christopher Thomas" userId="S::ctmeyers@purdue.edu::f7252fab-9ce0-408b-9a1e-e1bebdad326a" providerId="AD" clId="Web-{9033B38B-9D3B-3EE1-C8F8-637DEF6E1A5D}" dt="2025-03-07T03:58:57.251" v="233" actId="20577"/>
          <ac:spMkLst>
            <pc:docMk/>
            <pc:sldMk cId="3768002586" sldId="321"/>
            <ac:spMk id="4" creationId="{9B7D702A-BF0E-EAAC-3BC8-7130BC90E750}"/>
          </ac:spMkLst>
        </pc:spChg>
        <pc:spChg chg="mod ord">
          <ac:chgData name="Meyers, Christopher Thomas" userId="S::ctmeyers@purdue.edu::f7252fab-9ce0-408b-9a1e-e1bebdad326a" providerId="AD" clId="Web-{9033B38B-9D3B-3EE1-C8F8-637DEF6E1A5D}" dt="2025-03-07T03:58:18.529" v="217"/>
          <ac:spMkLst>
            <pc:docMk/>
            <pc:sldMk cId="3768002586" sldId="321"/>
            <ac:spMk id="5" creationId="{98B7C016-FD56-C3F7-EE2E-B118BA176ECE}"/>
          </ac:spMkLst>
        </pc:spChg>
        <pc:spChg chg="add mod">
          <ac:chgData name="Meyers, Christopher Thomas" userId="S::ctmeyers@purdue.edu::f7252fab-9ce0-408b-9a1e-e1bebdad326a" providerId="AD" clId="Web-{9033B38B-9D3B-3EE1-C8F8-637DEF6E1A5D}" dt="2025-03-07T04:02:03.919" v="289" actId="20577"/>
          <ac:spMkLst>
            <pc:docMk/>
            <pc:sldMk cId="3768002586" sldId="321"/>
            <ac:spMk id="12" creationId="{ECAB79A6-477B-CED8-23F0-9B541C38B82E}"/>
          </ac:spMkLst>
        </pc:spChg>
        <pc:spChg chg="add mod">
          <ac:chgData name="Meyers, Christopher Thomas" userId="S::ctmeyers@purdue.edu::f7252fab-9ce0-408b-9a1e-e1bebdad326a" providerId="AD" clId="Web-{9033B38B-9D3B-3EE1-C8F8-637DEF6E1A5D}" dt="2025-03-07T04:02:12.638" v="291" actId="20577"/>
          <ac:spMkLst>
            <pc:docMk/>
            <pc:sldMk cId="3768002586" sldId="321"/>
            <ac:spMk id="14" creationId="{7B1E4B13-3561-49C6-F161-05CEF2E4F6B8}"/>
          </ac:spMkLst>
        </pc:spChg>
        <pc:spChg chg="add mod">
          <ac:chgData name="Meyers, Christopher Thomas" userId="S::ctmeyers@purdue.edu::f7252fab-9ce0-408b-9a1e-e1bebdad326a" providerId="AD" clId="Web-{9033B38B-9D3B-3EE1-C8F8-637DEF6E1A5D}" dt="2025-03-07T04:02:30.311" v="305"/>
          <ac:spMkLst>
            <pc:docMk/>
            <pc:sldMk cId="3768002586" sldId="321"/>
            <ac:spMk id="16" creationId="{B29D4B0D-A7BD-1D40-E418-5942C48932C1}"/>
          </ac:spMkLst>
        </pc:spChg>
        <pc:picChg chg="add mod ord modCrop">
          <ac:chgData name="Meyers, Christopher Thomas" userId="S::ctmeyers@purdue.edu::f7252fab-9ce0-408b-9a1e-e1bebdad326a" providerId="AD" clId="Web-{9033B38B-9D3B-3EE1-C8F8-637DEF6E1A5D}" dt="2025-03-07T04:01:02.993" v="275" actId="1076"/>
          <ac:picMkLst>
            <pc:docMk/>
            <pc:sldMk cId="3768002586" sldId="321"/>
            <ac:picMk id="6" creationId="{00B60F39-CFE2-5EB9-C385-B5DDE0421A56}"/>
          </ac:picMkLst>
        </pc:picChg>
        <pc:picChg chg="add mod">
          <ac:chgData name="Meyers, Christopher Thomas" userId="S::ctmeyers@purdue.edu::f7252fab-9ce0-408b-9a1e-e1bebdad326a" providerId="AD" clId="Web-{9033B38B-9D3B-3EE1-C8F8-637DEF6E1A5D}" dt="2025-03-07T04:00:36.413" v="264" actId="1076"/>
          <ac:picMkLst>
            <pc:docMk/>
            <pc:sldMk cId="3768002586" sldId="321"/>
            <ac:picMk id="7" creationId="{CEE66920-CF4B-579A-5DF3-B5DAF8570786}"/>
          </ac:picMkLst>
        </pc:picChg>
        <pc:picChg chg="add mod">
          <ac:chgData name="Meyers, Christopher Thomas" userId="S::ctmeyers@purdue.edu::f7252fab-9ce0-408b-9a1e-e1bebdad326a" providerId="AD" clId="Web-{9033B38B-9D3B-3EE1-C8F8-637DEF6E1A5D}" dt="2025-03-07T04:00:36.460" v="265" actId="1076"/>
          <ac:picMkLst>
            <pc:docMk/>
            <pc:sldMk cId="3768002586" sldId="321"/>
            <ac:picMk id="8" creationId="{F04FE366-2654-732D-AD08-6F499A214BDF}"/>
          </ac:picMkLst>
        </pc:picChg>
      </pc:sldChg>
      <pc:sldChg chg="addSp delSp modSp">
        <pc:chgData name="Meyers, Christopher Thomas" userId="S::ctmeyers@purdue.edu::f7252fab-9ce0-408b-9a1e-e1bebdad326a" providerId="AD" clId="Web-{9033B38B-9D3B-3EE1-C8F8-637DEF6E1A5D}" dt="2025-03-07T04:06:19.966" v="348" actId="1076"/>
        <pc:sldMkLst>
          <pc:docMk/>
          <pc:sldMk cId="3828387460" sldId="327"/>
        </pc:sldMkLst>
        <pc:spChg chg="mod">
          <ac:chgData name="Meyers, Christopher Thomas" userId="S::ctmeyers@purdue.edu::f7252fab-9ce0-408b-9a1e-e1bebdad326a" providerId="AD" clId="Web-{9033B38B-9D3B-3EE1-C8F8-637DEF6E1A5D}" dt="2025-03-07T04:00:14.912" v="260" actId="20577"/>
          <ac:spMkLst>
            <pc:docMk/>
            <pc:sldMk cId="3828387460" sldId="327"/>
            <ac:spMk id="4" creationId="{89B1044A-231B-A765-1EC4-7A2D91DBFBE1}"/>
          </ac:spMkLst>
        </pc:spChg>
        <pc:picChg chg="add mod">
          <ac:chgData name="Meyers, Christopher Thomas" userId="S::ctmeyers@purdue.edu::f7252fab-9ce0-408b-9a1e-e1bebdad326a" providerId="AD" clId="Web-{9033B38B-9D3B-3EE1-C8F8-637DEF6E1A5D}" dt="2025-03-07T04:06:19.732" v="344" actId="1076"/>
          <ac:picMkLst>
            <pc:docMk/>
            <pc:sldMk cId="3828387460" sldId="327"/>
            <ac:picMk id="6" creationId="{EDA13D24-2C6B-4417-8EFD-E6B917263457}"/>
          </ac:picMkLst>
        </pc:picChg>
        <pc:picChg chg="add mod">
          <ac:chgData name="Meyers, Christopher Thomas" userId="S::ctmeyers@purdue.edu::f7252fab-9ce0-408b-9a1e-e1bebdad326a" providerId="AD" clId="Web-{9033B38B-9D3B-3EE1-C8F8-637DEF6E1A5D}" dt="2025-03-07T04:06:19.810" v="345" actId="1076"/>
          <ac:picMkLst>
            <pc:docMk/>
            <pc:sldMk cId="3828387460" sldId="327"/>
            <ac:picMk id="7" creationId="{21880CD2-E65C-67F5-B0AB-25599DA2417E}"/>
          </ac:picMkLst>
        </pc:picChg>
        <pc:picChg chg="add mod modCrop">
          <ac:chgData name="Meyers, Christopher Thomas" userId="S::ctmeyers@purdue.edu::f7252fab-9ce0-408b-9a1e-e1bebdad326a" providerId="AD" clId="Web-{9033B38B-9D3B-3EE1-C8F8-637DEF6E1A5D}" dt="2025-03-07T04:06:19.872" v="346" actId="1076"/>
          <ac:picMkLst>
            <pc:docMk/>
            <pc:sldMk cId="3828387460" sldId="327"/>
            <ac:picMk id="8" creationId="{C050231D-E9E4-416E-CCF5-A1F2918E4F30}"/>
          </ac:picMkLst>
        </pc:picChg>
        <pc:picChg chg="add mod modCrop">
          <ac:chgData name="Meyers, Christopher Thomas" userId="S::ctmeyers@purdue.edu::f7252fab-9ce0-408b-9a1e-e1bebdad326a" providerId="AD" clId="Web-{9033B38B-9D3B-3EE1-C8F8-637DEF6E1A5D}" dt="2025-03-07T04:06:19.919" v="347" actId="1076"/>
          <ac:picMkLst>
            <pc:docMk/>
            <pc:sldMk cId="3828387460" sldId="327"/>
            <ac:picMk id="9" creationId="{7EC205F3-E308-2427-98B2-F7167DB72DF7}"/>
          </ac:picMkLst>
        </pc:picChg>
        <pc:picChg chg="add mod modCrop">
          <ac:chgData name="Meyers, Christopher Thomas" userId="S::ctmeyers@purdue.edu::f7252fab-9ce0-408b-9a1e-e1bebdad326a" providerId="AD" clId="Web-{9033B38B-9D3B-3EE1-C8F8-637DEF6E1A5D}" dt="2025-03-07T04:06:19.966" v="348" actId="1076"/>
          <ac:picMkLst>
            <pc:docMk/>
            <pc:sldMk cId="3828387460" sldId="327"/>
            <ac:picMk id="10" creationId="{5578ED83-925C-F809-6FA1-DE986AA3314D}"/>
          </ac:picMkLst>
        </pc:picChg>
      </pc:sldChg>
      <pc:sldChg chg="addSp delSp modSp new mod modClrScheme chgLayout modNotes">
        <pc:chgData name="Meyers, Christopher Thomas" userId="S::ctmeyers@purdue.edu::f7252fab-9ce0-408b-9a1e-e1bebdad326a" providerId="AD" clId="Web-{9033B38B-9D3B-3EE1-C8F8-637DEF6E1A5D}" dt="2025-03-07T04:02:43.859" v="306" actId="20577"/>
        <pc:sldMkLst>
          <pc:docMk/>
          <pc:sldMk cId="2018575610" sldId="342"/>
        </pc:sldMkLst>
        <pc:spChg chg="mod ord">
          <ac:chgData name="Meyers, Christopher Thomas" userId="S::ctmeyers@purdue.edu::f7252fab-9ce0-408b-9a1e-e1bebdad326a" providerId="AD" clId="Web-{9033B38B-9D3B-3EE1-C8F8-637DEF6E1A5D}" dt="2025-03-07T04:02:43.859" v="306" actId="20577"/>
          <ac:spMkLst>
            <pc:docMk/>
            <pc:sldMk cId="2018575610" sldId="342"/>
            <ac:spMk id="3" creationId="{A81D6D2F-CEAA-3D4E-0E98-87A77C9A8E13}"/>
          </ac:spMkLst>
        </pc:spChg>
        <pc:spChg chg="mod ord">
          <ac:chgData name="Meyers, Christopher Thomas" userId="S::ctmeyers@purdue.edu::f7252fab-9ce0-408b-9a1e-e1bebdad326a" providerId="AD" clId="Web-{9033B38B-9D3B-3EE1-C8F8-637DEF6E1A5D}" dt="2025-03-07T03:51:24.487" v="127" actId="20577"/>
          <ac:spMkLst>
            <pc:docMk/>
            <pc:sldMk cId="2018575610" sldId="342"/>
            <ac:spMk id="4" creationId="{20C13EC8-0940-50CB-829C-AB5084F4DBE5}"/>
          </ac:spMkLst>
        </pc:spChg>
        <pc:spChg chg="mod ord">
          <ac:chgData name="Meyers, Christopher Thomas" userId="S::ctmeyers@purdue.edu::f7252fab-9ce0-408b-9a1e-e1bebdad326a" providerId="AD" clId="Web-{9033B38B-9D3B-3EE1-C8F8-637DEF6E1A5D}" dt="2025-03-07T03:51:11.252" v="124"/>
          <ac:spMkLst>
            <pc:docMk/>
            <pc:sldMk cId="2018575610" sldId="342"/>
            <ac:spMk id="5" creationId="{D82C1B15-5025-474D-34C2-1AD301CAB7F8}"/>
          </ac:spMkLst>
        </pc:spChg>
        <pc:picChg chg="add mod ord modCrop">
          <ac:chgData name="Meyers, Christopher Thomas" userId="S::ctmeyers@purdue.edu::f7252fab-9ce0-408b-9a1e-e1bebdad326a" providerId="AD" clId="Web-{9033B38B-9D3B-3EE1-C8F8-637DEF6E1A5D}" dt="2025-03-07T03:51:53.380" v="130"/>
          <ac:picMkLst>
            <pc:docMk/>
            <pc:sldMk cId="2018575610" sldId="342"/>
            <ac:picMk id="7" creationId="{0A07CEAE-EAD7-13D8-5FA9-00C481DA1033}"/>
          </ac:picMkLst>
        </pc:picChg>
      </pc:sldChg>
    </pc:docChg>
  </pc:docChgLst>
  <pc:docChgLst>
    <pc:chgData name="Jacob Brian McKenrick" userId="S::jmckenri@purdue.edu::559295cb-9e03-4eee-be5f-d5493eeb8fe4" providerId="AD" clId="Web-{55C97912-4EDA-4DB4-CD27-2180C1C1CA4A}"/>
    <pc:docChg chg="modSld">
      <pc:chgData name="Jacob Brian McKenrick" userId="S::jmckenri@purdue.edu::559295cb-9e03-4eee-be5f-d5493eeb8fe4" providerId="AD" clId="Web-{55C97912-4EDA-4DB4-CD27-2180C1C1CA4A}" dt="2025-02-06T04:51:49.063" v="110" actId="1076"/>
      <pc:docMkLst>
        <pc:docMk/>
      </pc:docMkLst>
      <pc:sldChg chg="addSp delSp modSp">
        <pc:chgData name="Jacob Brian McKenrick" userId="S::jmckenri@purdue.edu::559295cb-9e03-4eee-be5f-d5493eeb8fe4" providerId="AD" clId="Web-{55C97912-4EDA-4DB4-CD27-2180C1C1CA4A}" dt="2025-02-06T04:51:49.063" v="110" actId="1076"/>
        <pc:sldMkLst>
          <pc:docMk/>
          <pc:sldMk cId="1467829225" sldId="300"/>
        </pc:sldMkLst>
      </pc:sldChg>
    </pc:docChg>
  </pc:docChgLst>
  <pc:docChgLst>
    <pc:chgData name="Sriram, Lokesh" userId="S::lsriram@purdue.edu::a76bee2f-d639-4a83-ae38-f78200968bac" providerId="AD" clId="Web-{BEADAE4D-E77D-72CC-7527-46E3D99F9486}"/>
    <pc:docChg chg="modSld">
      <pc:chgData name="Sriram, Lokesh" userId="S::lsriram@purdue.edu::a76bee2f-d639-4a83-ae38-f78200968bac" providerId="AD" clId="Web-{BEADAE4D-E77D-72CC-7527-46E3D99F9486}" dt="2025-03-07T01:42:17.816" v="3" actId="1076"/>
      <pc:docMkLst>
        <pc:docMk/>
      </pc:docMkLst>
      <pc:sldChg chg="modSp">
        <pc:chgData name="Sriram, Lokesh" userId="S::lsriram@purdue.edu::a76bee2f-d639-4a83-ae38-f78200968bac" providerId="AD" clId="Web-{BEADAE4D-E77D-72CC-7527-46E3D99F9486}" dt="2025-03-07T01:42:17.816" v="3" actId="1076"/>
        <pc:sldMkLst>
          <pc:docMk/>
          <pc:sldMk cId="2176905200" sldId="325"/>
        </pc:sldMkLst>
        <pc:picChg chg="mod">
          <ac:chgData name="Sriram, Lokesh" userId="S::lsriram@purdue.edu::a76bee2f-d639-4a83-ae38-f78200968bac" providerId="AD" clId="Web-{BEADAE4D-E77D-72CC-7527-46E3D99F9486}" dt="2025-03-07T01:42:17.816" v="3" actId="1076"/>
          <ac:picMkLst>
            <pc:docMk/>
            <pc:sldMk cId="2176905200" sldId="325"/>
            <ac:picMk id="7" creationId="{D34AD0DD-99E9-BCEC-F1FF-97153FB60034}"/>
          </ac:picMkLst>
        </pc:picChg>
      </pc:sldChg>
    </pc:docChg>
  </pc:docChgLst>
  <pc:docChgLst>
    <pc:chgData name="Ghatge, Awadhoot Mukund" userId="S::amghatge@purdue.edu::4bb6b3fa-9ae8-4983-b5e4-41a174881314" providerId="AD" clId="Web-{A34DFDDF-CD56-C578-B03E-721663BAD543}"/>
    <pc:docChg chg="modSld">
      <pc:chgData name="Ghatge, Awadhoot Mukund" userId="S::amghatge@purdue.edu::4bb6b3fa-9ae8-4983-b5e4-41a174881314" providerId="AD" clId="Web-{A34DFDDF-CD56-C578-B03E-721663BAD543}" dt="2025-03-02T15:01:27.226" v="9" actId="1076"/>
      <pc:docMkLst>
        <pc:docMk/>
      </pc:docMkLst>
      <pc:sldChg chg="modSp">
        <pc:chgData name="Ghatge, Awadhoot Mukund" userId="S::amghatge@purdue.edu::4bb6b3fa-9ae8-4983-b5e4-41a174881314" providerId="AD" clId="Web-{A34DFDDF-CD56-C578-B03E-721663BAD543}" dt="2025-03-02T14:59:34.609" v="7" actId="1076"/>
        <pc:sldMkLst>
          <pc:docMk/>
          <pc:sldMk cId="4154997097" sldId="267"/>
        </pc:sldMkLst>
        <pc:spChg chg="mod">
          <ac:chgData name="Ghatge, Awadhoot Mukund" userId="S::amghatge@purdue.edu::4bb6b3fa-9ae8-4983-b5e4-41a174881314" providerId="AD" clId="Web-{A34DFDDF-CD56-C578-B03E-721663BAD543}" dt="2025-03-02T14:59:31.844" v="6" actId="20577"/>
          <ac:spMkLst>
            <pc:docMk/>
            <pc:sldMk cId="4154997097" sldId="267"/>
            <ac:spMk id="2" creationId="{44DF09A7-CF48-9701-322A-A0BBD1C2F6CD}"/>
          </ac:spMkLst>
        </pc:spChg>
        <pc:picChg chg="mod">
          <ac:chgData name="Ghatge, Awadhoot Mukund" userId="S::amghatge@purdue.edu::4bb6b3fa-9ae8-4983-b5e4-41a174881314" providerId="AD" clId="Web-{A34DFDDF-CD56-C578-B03E-721663BAD543}" dt="2025-03-02T14:59:34.609" v="7" actId="1076"/>
          <ac:picMkLst>
            <pc:docMk/>
            <pc:sldMk cId="4154997097" sldId="267"/>
            <ac:picMk id="5" creationId="{97A8469D-1B5B-B2DA-66E4-975FF8D108B4}"/>
          </ac:picMkLst>
        </pc:picChg>
      </pc:sldChg>
      <pc:sldChg chg="modSp">
        <pc:chgData name="Ghatge, Awadhoot Mukund" userId="S::amghatge@purdue.edu::4bb6b3fa-9ae8-4983-b5e4-41a174881314" providerId="AD" clId="Web-{A34DFDDF-CD56-C578-B03E-721663BAD543}" dt="2025-03-02T15:01:27.226" v="9" actId="1076"/>
        <pc:sldMkLst>
          <pc:docMk/>
          <pc:sldMk cId="805938279" sldId="295"/>
        </pc:sldMkLst>
        <pc:picChg chg="mod">
          <ac:chgData name="Ghatge, Awadhoot Mukund" userId="S::amghatge@purdue.edu::4bb6b3fa-9ae8-4983-b5e4-41a174881314" providerId="AD" clId="Web-{A34DFDDF-CD56-C578-B03E-721663BAD543}" dt="2025-03-02T15:01:27.226" v="9" actId="1076"/>
          <ac:picMkLst>
            <pc:docMk/>
            <pc:sldMk cId="805938279" sldId="295"/>
            <ac:picMk id="18" creationId="{B07E8725-97CB-A806-DA41-E06EC19D580D}"/>
          </ac:picMkLst>
        </pc:picChg>
      </pc:sldChg>
    </pc:docChg>
  </pc:docChgLst>
  <pc:docChgLst>
    <pc:chgData name="Meyers, Christopher Thomas" userId="S::ctmeyers@purdue.edu::f7252fab-9ce0-408b-9a1e-e1bebdad326a" providerId="AD" clId="Web-{EFD5A16C-3529-2E00-980A-22F5BB6FDFA3}"/>
    <pc:docChg chg="modSld">
      <pc:chgData name="Meyers, Christopher Thomas" userId="S::ctmeyers@purdue.edu::f7252fab-9ce0-408b-9a1e-e1bebdad326a" providerId="AD" clId="Web-{EFD5A16C-3529-2E00-980A-22F5BB6FDFA3}" dt="2025-02-04T03:07:51.713" v="1"/>
      <pc:docMkLst>
        <pc:docMk/>
      </pc:docMkLst>
      <pc:sldChg chg="modSp">
        <pc:chgData name="Meyers, Christopher Thomas" userId="S::ctmeyers@purdue.edu::f7252fab-9ce0-408b-9a1e-e1bebdad326a" providerId="AD" clId="Web-{EFD5A16C-3529-2E00-980A-22F5BB6FDFA3}" dt="2025-02-04T03:07:51.713" v="1"/>
        <pc:sldMkLst>
          <pc:docMk/>
          <pc:sldMk cId="2009258269" sldId="304"/>
        </pc:sldMkLst>
      </pc:sldChg>
    </pc:docChg>
  </pc:docChgLst>
  <pc:docChgLst>
    <pc:chgData name="Sriram, Lokesh" userId="S::lsriram@purdue.edu::a76bee2f-d639-4a83-ae38-f78200968bac" providerId="AD" clId="Web-{418940C1-BFA9-D5C0-9F07-DD52CB74472E}"/>
    <pc:docChg chg="modSld">
      <pc:chgData name="Sriram, Lokesh" userId="S::lsriram@purdue.edu::a76bee2f-d639-4a83-ae38-f78200968bac" providerId="AD" clId="Web-{418940C1-BFA9-D5C0-9F07-DD52CB74472E}" dt="2025-03-08T03:28:56.738" v="5"/>
      <pc:docMkLst>
        <pc:docMk/>
      </pc:docMkLst>
      <pc:sldChg chg="modSp">
        <pc:chgData name="Sriram, Lokesh" userId="S::lsriram@purdue.edu::a76bee2f-d639-4a83-ae38-f78200968bac" providerId="AD" clId="Web-{418940C1-BFA9-D5C0-9F07-DD52CB74472E}" dt="2025-03-08T03:28:56.738" v="5"/>
        <pc:sldMkLst>
          <pc:docMk/>
          <pc:sldMk cId="4051573254" sldId="330"/>
        </pc:sldMkLst>
        <pc:graphicFrameChg chg="mod modGraphic">
          <ac:chgData name="Sriram, Lokesh" userId="S::lsriram@purdue.edu::a76bee2f-d639-4a83-ae38-f78200968bac" providerId="AD" clId="Web-{418940C1-BFA9-D5C0-9F07-DD52CB74472E}" dt="2025-03-08T03:28:56.738" v="5"/>
          <ac:graphicFrameMkLst>
            <pc:docMk/>
            <pc:sldMk cId="4051573254" sldId="330"/>
            <ac:graphicFrameMk id="3" creationId="{FA6A84DB-C38E-A23A-C342-C7874A97ED3C}"/>
          </ac:graphicFrameMkLst>
        </pc:graphicFrameChg>
      </pc:sldChg>
      <pc:sldChg chg="modSp">
        <pc:chgData name="Sriram, Lokesh" userId="S::lsriram@purdue.edu::a76bee2f-d639-4a83-ae38-f78200968bac" providerId="AD" clId="Web-{418940C1-BFA9-D5C0-9F07-DD52CB74472E}" dt="2025-03-08T03:08:34.005" v="1" actId="20577"/>
        <pc:sldMkLst>
          <pc:docMk/>
          <pc:sldMk cId="1043651513" sldId="338"/>
        </pc:sldMkLst>
        <pc:spChg chg="mod">
          <ac:chgData name="Sriram, Lokesh" userId="S::lsriram@purdue.edu::a76bee2f-d639-4a83-ae38-f78200968bac" providerId="AD" clId="Web-{418940C1-BFA9-D5C0-9F07-DD52CB74472E}" dt="2025-03-08T03:08:34.005" v="1" actId="20577"/>
          <ac:spMkLst>
            <pc:docMk/>
            <pc:sldMk cId="1043651513" sldId="338"/>
            <ac:spMk id="6" creationId="{6C33180C-697B-2B97-2771-9D47E050DE18}"/>
          </ac:spMkLst>
        </pc:spChg>
      </pc:sldChg>
    </pc:docChg>
  </pc:docChgLst>
  <pc:docChgLst>
    <pc:chgData name="Sriram, Lokesh" userId="S::lsriram@purdue.edu::a76bee2f-d639-4a83-ae38-f78200968bac" providerId="AD" clId="Web-{B2F0C4FD-8E1B-19F4-FE2D-EFA65843BB58}"/>
    <pc:docChg chg="modSld">
      <pc:chgData name="Sriram, Lokesh" userId="S::lsriram@purdue.edu::a76bee2f-d639-4a83-ae38-f78200968bac" providerId="AD" clId="Web-{B2F0C4FD-8E1B-19F4-FE2D-EFA65843BB58}" dt="2025-02-12T17:05:39.823" v="0" actId="20577"/>
      <pc:docMkLst>
        <pc:docMk/>
      </pc:docMkLst>
      <pc:sldChg chg="modSp">
        <pc:chgData name="Sriram, Lokesh" userId="S::lsriram@purdue.edu::a76bee2f-d639-4a83-ae38-f78200968bac" providerId="AD" clId="Web-{B2F0C4FD-8E1B-19F4-FE2D-EFA65843BB58}" dt="2025-02-12T17:05:39.823" v="0" actId="20577"/>
        <pc:sldMkLst>
          <pc:docMk/>
          <pc:sldMk cId="4154997097" sldId="267"/>
        </pc:sldMkLst>
        <pc:spChg chg="mod">
          <ac:chgData name="Sriram, Lokesh" userId="S::lsriram@purdue.edu::a76bee2f-d639-4a83-ae38-f78200968bac" providerId="AD" clId="Web-{B2F0C4FD-8E1B-19F4-FE2D-EFA65843BB58}" dt="2025-02-12T17:05:39.823" v="0" actId="20577"/>
          <ac:spMkLst>
            <pc:docMk/>
            <pc:sldMk cId="4154997097" sldId="267"/>
            <ac:spMk id="4" creationId="{0C218A17-096C-AED1-C745-D58ECF2EFEFF}"/>
          </ac:spMkLst>
        </pc:spChg>
      </pc:sldChg>
    </pc:docChg>
  </pc:docChgLst>
  <pc:docChgLst>
    <pc:chgData name="Jacob Brian McKenrick" userId="S::jmckenri@purdue.edu::559295cb-9e03-4eee-be5f-d5493eeb8fe4" providerId="AD" clId="Web-{6C259CA6-A3B0-10F3-08C1-7325DFD64B63}"/>
    <pc:docChg chg="modSld">
      <pc:chgData name="Jacob Brian McKenrick" userId="S::jmckenri@purdue.edu::559295cb-9e03-4eee-be5f-d5493eeb8fe4" providerId="AD" clId="Web-{6C259CA6-A3B0-10F3-08C1-7325DFD64B63}" dt="2025-03-05T04:22:35.451" v="32" actId="20577"/>
      <pc:docMkLst>
        <pc:docMk/>
      </pc:docMkLst>
      <pc:sldChg chg="addSp modSp">
        <pc:chgData name="Jacob Brian McKenrick" userId="S::jmckenri@purdue.edu::559295cb-9e03-4eee-be5f-d5493eeb8fe4" providerId="AD" clId="Web-{6C259CA6-A3B0-10F3-08C1-7325DFD64B63}" dt="2025-03-05T04:22:35.451" v="32" actId="20577"/>
        <pc:sldMkLst>
          <pc:docMk/>
          <pc:sldMk cId="2582308507" sldId="326"/>
        </pc:sldMkLst>
        <pc:spChg chg="mod">
          <ac:chgData name="Jacob Brian McKenrick" userId="S::jmckenri@purdue.edu::559295cb-9e03-4eee-be5f-d5493eeb8fe4" providerId="AD" clId="Web-{6C259CA6-A3B0-10F3-08C1-7325DFD64B63}" dt="2025-03-05T04:21:20.698" v="24" actId="20577"/>
          <ac:spMkLst>
            <pc:docMk/>
            <pc:sldMk cId="2582308507" sldId="326"/>
            <ac:spMk id="11" creationId="{3B28E6A2-D687-D82F-5828-273A21CC7FA8}"/>
          </ac:spMkLst>
        </pc:spChg>
        <pc:spChg chg="mod">
          <ac:chgData name="Jacob Brian McKenrick" userId="S::jmckenri@purdue.edu::559295cb-9e03-4eee-be5f-d5493eeb8fe4" providerId="AD" clId="Web-{6C259CA6-A3B0-10F3-08C1-7325DFD64B63}" dt="2025-03-05T04:22:35.451" v="32" actId="20577"/>
          <ac:spMkLst>
            <pc:docMk/>
            <pc:sldMk cId="2582308507" sldId="326"/>
            <ac:spMk id="12" creationId="{4301F050-315C-BB2F-F786-9281D1821175}"/>
          </ac:spMkLst>
        </pc:spChg>
        <pc:spChg chg="mod">
          <ac:chgData name="Jacob Brian McKenrick" userId="S::jmckenri@purdue.edu::559295cb-9e03-4eee-be5f-d5493eeb8fe4" providerId="AD" clId="Web-{6C259CA6-A3B0-10F3-08C1-7325DFD64B63}" dt="2025-03-05T04:17:24.269" v="17" actId="20577"/>
          <ac:spMkLst>
            <pc:docMk/>
            <pc:sldMk cId="2582308507" sldId="326"/>
            <ac:spMk id="14" creationId="{A4DC88A0-B8BA-72DE-3C21-C8874A759A9F}"/>
          </ac:spMkLst>
        </pc:spChg>
        <pc:picChg chg="add mod">
          <ac:chgData name="Jacob Brian McKenrick" userId="S::jmckenri@purdue.edu::559295cb-9e03-4eee-be5f-d5493eeb8fe4" providerId="AD" clId="Web-{6C259CA6-A3B0-10F3-08C1-7325DFD64B63}" dt="2025-03-05T03:57:48.778" v="13" actId="1076"/>
          <ac:picMkLst>
            <pc:docMk/>
            <pc:sldMk cId="2582308507" sldId="326"/>
            <ac:picMk id="2" creationId="{FFB8418A-0A9D-2522-2C4B-C677E15F71AA}"/>
          </ac:picMkLst>
        </pc:picChg>
        <pc:picChg chg="mod">
          <ac:chgData name="Jacob Brian McKenrick" userId="S::jmckenri@purdue.edu::559295cb-9e03-4eee-be5f-d5493eeb8fe4" providerId="AD" clId="Web-{6C259CA6-A3B0-10F3-08C1-7325DFD64B63}" dt="2025-03-05T03:56:41.166" v="4" actId="1076"/>
          <ac:picMkLst>
            <pc:docMk/>
            <pc:sldMk cId="2582308507" sldId="326"/>
            <ac:picMk id="23" creationId="{1F0C2767-1BDA-E087-5BC0-699468095165}"/>
          </ac:picMkLst>
        </pc:picChg>
        <pc:picChg chg="mod">
          <ac:chgData name="Jacob Brian McKenrick" userId="S::jmckenri@purdue.edu::559295cb-9e03-4eee-be5f-d5493eeb8fe4" providerId="AD" clId="Web-{6C259CA6-A3B0-10F3-08C1-7325DFD64B63}" dt="2025-03-05T03:56:43.588" v="5" actId="14100"/>
          <ac:picMkLst>
            <pc:docMk/>
            <pc:sldMk cId="2582308507" sldId="326"/>
            <ac:picMk id="25" creationId="{B9687259-0FBC-5AC7-0C7D-6A6A04FCA2DC}"/>
          </ac:picMkLst>
        </pc:picChg>
        <pc:picChg chg="mod">
          <ac:chgData name="Jacob Brian McKenrick" userId="S::jmckenri@purdue.edu::559295cb-9e03-4eee-be5f-d5493eeb8fe4" providerId="AD" clId="Web-{6C259CA6-A3B0-10F3-08C1-7325DFD64B63}" dt="2025-03-05T03:56:33.822" v="0" actId="1076"/>
          <ac:picMkLst>
            <pc:docMk/>
            <pc:sldMk cId="2582308507" sldId="326"/>
            <ac:picMk id="27" creationId="{A83CD43F-9C5E-70C6-6695-FEB11A124E52}"/>
          </ac:picMkLst>
        </pc:picChg>
        <pc:picChg chg="mod">
          <ac:chgData name="Jacob Brian McKenrick" userId="S::jmckenri@purdue.edu::559295cb-9e03-4eee-be5f-d5493eeb8fe4" providerId="AD" clId="Web-{6C259CA6-A3B0-10F3-08C1-7325DFD64B63}" dt="2025-03-05T03:56:57.901" v="9" actId="1076"/>
          <ac:picMkLst>
            <pc:docMk/>
            <pc:sldMk cId="2582308507" sldId="326"/>
            <ac:picMk id="32" creationId="{31D2381A-7786-B8F6-9503-34C5855EB473}"/>
          </ac:picMkLst>
        </pc:picChg>
        <pc:picChg chg="mod">
          <ac:chgData name="Jacob Brian McKenrick" userId="S::jmckenri@purdue.edu::559295cb-9e03-4eee-be5f-d5493eeb8fe4" providerId="AD" clId="Web-{6C259CA6-A3B0-10F3-08C1-7325DFD64B63}" dt="2025-03-05T03:57:04.261" v="10" actId="1076"/>
          <ac:picMkLst>
            <pc:docMk/>
            <pc:sldMk cId="2582308507" sldId="326"/>
            <ac:picMk id="33" creationId="{AA192304-9AD5-D808-1D9F-2A64A9B50FD0}"/>
          </ac:picMkLst>
        </pc:picChg>
        <pc:picChg chg="mod ord">
          <ac:chgData name="Jacob Brian McKenrick" userId="S::jmckenri@purdue.edu::559295cb-9e03-4eee-be5f-d5493eeb8fe4" providerId="AD" clId="Web-{6C259CA6-A3B0-10F3-08C1-7325DFD64B63}" dt="2025-03-05T03:57:55.919" v="14"/>
          <ac:picMkLst>
            <pc:docMk/>
            <pc:sldMk cId="2582308507" sldId="326"/>
            <ac:picMk id="34" creationId="{6BF153DC-3BD0-E9F0-9DE8-F2FA70621A8F}"/>
          </ac:picMkLst>
        </pc:picChg>
        <pc:picChg chg="mod">
          <ac:chgData name="Jacob Brian McKenrick" userId="S::jmckenri@purdue.edu::559295cb-9e03-4eee-be5f-d5493eeb8fe4" providerId="AD" clId="Web-{6C259CA6-A3B0-10F3-08C1-7325DFD64B63}" dt="2025-03-05T03:56:49.385" v="6" actId="1076"/>
          <ac:picMkLst>
            <pc:docMk/>
            <pc:sldMk cId="2582308507" sldId="326"/>
            <ac:picMk id="35" creationId="{453CE91E-9131-6140-F4AF-E40C49DF953E}"/>
          </ac:picMkLst>
        </pc:picChg>
      </pc:sldChg>
    </pc:docChg>
  </pc:docChgLst>
  <pc:docChgLst>
    <pc:chgData name="Sriram, Lokesh" userId="a76bee2f-d639-4a83-ae38-f78200968bac" providerId="ADAL" clId="{7EE4ADF6-303D-4AB0-8916-4A96E63F30C5}"/>
    <pc:docChg chg="undo custSel addSld delSld modSld sldOrd">
      <pc:chgData name="Sriram, Lokesh" userId="a76bee2f-d639-4a83-ae38-f78200968bac" providerId="ADAL" clId="{7EE4ADF6-303D-4AB0-8916-4A96E63F30C5}" dt="2025-02-03T01:06:41.927" v="3453" actId="113"/>
      <pc:docMkLst>
        <pc:docMk/>
      </pc:docMkLst>
      <pc:sldChg chg="modSp mod">
        <pc:chgData name="Sriram, Lokesh" userId="a76bee2f-d639-4a83-ae38-f78200968bac" providerId="ADAL" clId="{7EE4ADF6-303D-4AB0-8916-4A96E63F30C5}" dt="2025-02-02T17:38:04.090" v="240" actId="20577"/>
        <pc:sldMkLst>
          <pc:docMk/>
          <pc:sldMk cId="4154997097" sldId="267"/>
        </pc:sldMkLst>
        <pc:spChg chg="mod">
          <ac:chgData name="Sriram, Lokesh" userId="a76bee2f-d639-4a83-ae38-f78200968bac" providerId="ADAL" clId="{7EE4ADF6-303D-4AB0-8916-4A96E63F30C5}" dt="2025-02-02T17:37:29.282" v="150" actId="20577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Sriram, Lokesh" userId="a76bee2f-d639-4a83-ae38-f78200968bac" providerId="ADAL" clId="{7EE4ADF6-303D-4AB0-8916-4A96E63F30C5}" dt="2025-02-02T17:37:46.713" v="205" actId="20577"/>
          <ac:spMkLst>
            <pc:docMk/>
            <pc:sldMk cId="4154997097" sldId="267"/>
            <ac:spMk id="3" creationId="{5991BF94-59A9-105F-273E-B29E440F2501}"/>
          </ac:spMkLst>
        </pc:spChg>
        <pc:spChg chg="mod">
          <ac:chgData name="Sriram, Lokesh" userId="a76bee2f-d639-4a83-ae38-f78200968bac" providerId="ADAL" clId="{7EE4ADF6-303D-4AB0-8916-4A96E63F30C5}" dt="2025-02-02T17:38:04.090" v="240" actId="20577"/>
          <ac:spMkLst>
            <pc:docMk/>
            <pc:sldMk cId="4154997097" sldId="267"/>
            <ac:spMk id="4" creationId="{0C218A17-096C-AED1-C745-D58ECF2EFEFF}"/>
          </ac:spMkLst>
        </pc:spChg>
      </pc:sldChg>
      <pc:sldChg chg="modSp del mod">
        <pc:chgData name="Sriram, Lokesh" userId="a76bee2f-d639-4a83-ae38-f78200968bac" providerId="ADAL" clId="{7EE4ADF6-303D-4AB0-8916-4A96E63F30C5}" dt="2025-02-02T17:39:08.377" v="264" actId="2696"/>
        <pc:sldMkLst>
          <pc:docMk/>
          <pc:sldMk cId="3520543482" sldId="294"/>
        </pc:sldMkLst>
      </pc:sldChg>
      <pc:sldChg chg="addSp delSp modSp mod">
        <pc:chgData name="Sriram, Lokesh" userId="a76bee2f-d639-4a83-ae38-f78200968bac" providerId="ADAL" clId="{7EE4ADF6-303D-4AB0-8916-4A96E63F30C5}" dt="2025-02-02T18:48:29.773" v="1494" actId="27918"/>
        <pc:sldMkLst>
          <pc:docMk/>
          <pc:sldMk cId="4119721792" sldId="296"/>
        </pc:sldMkLst>
      </pc:sldChg>
      <pc:sldChg chg="addSp delSp modSp mod">
        <pc:chgData name="Sriram, Lokesh" userId="a76bee2f-d639-4a83-ae38-f78200968bac" providerId="ADAL" clId="{7EE4ADF6-303D-4AB0-8916-4A96E63F30C5}" dt="2025-02-03T01:06:41.927" v="3453" actId="113"/>
        <pc:sldMkLst>
          <pc:docMk/>
          <pc:sldMk cId="3386434836" sldId="297"/>
        </pc:sldMkLst>
      </pc:sldChg>
      <pc:sldChg chg="modSp mod">
        <pc:chgData name="Sriram, Lokesh" userId="a76bee2f-d639-4a83-ae38-f78200968bac" providerId="ADAL" clId="{7EE4ADF6-303D-4AB0-8916-4A96E63F30C5}" dt="2025-02-02T17:42:15.219" v="404" actId="20577"/>
        <pc:sldMkLst>
          <pc:docMk/>
          <pc:sldMk cId="1693805152" sldId="299"/>
        </pc:sldMkLst>
      </pc:sldChg>
      <pc:sldChg chg="modSp new mod">
        <pc:chgData name="Sriram, Lokesh" userId="a76bee2f-d639-4a83-ae38-f78200968bac" providerId="ADAL" clId="{7EE4ADF6-303D-4AB0-8916-4A96E63F30C5}" dt="2025-02-02T17:42:33.668" v="421" actId="20577"/>
        <pc:sldMkLst>
          <pc:docMk/>
          <pc:sldMk cId="1467829225" sldId="300"/>
        </pc:sldMkLst>
      </pc:sldChg>
      <pc:sldChg chg="modNotesTx">
        <pc:chgData name="Sriram, Lokesh" userId="a76bee2f-d639-4a83-ae38-f78200968bac" providerId="ADAL" clId="{7EE4ADF6-303D-4AB0-8916-4A96E63F30C5}" dt="2025-02-02T18:08:10.167" v="467" actId="20577"/>
        <pc:sldMkLst>
          <pc:docMk/>
          <pc:sldMk cId="2964092108" sldId="305"/>
        </pc:sldMkLst>
      </pc:sldChg>
      <pc:sldChg chg="addSp delSp modSp mod ord modNotesTx">
        <pc:chgData name="Sriram, Lokesh" userId="a76bee2f-d639-4a83-ae38-f78200968bac" providerId="ADAL" clId="{7EE4ADF6-303D-4AB0-8916-4A96E63F30C5}" dt="2025-02-03T00:09:13.451" v="2388" actId="20577"/>
        <pc:sldMkLst>
          <pc:docMk/>
          <pc:sldMk cId="1644191098" sldId="306"/>
        </pc:sldMkLst>
        <pc:spChg chg="mod">
          <ac:chgData name="Sriram, Lokesh" userId="a76bee2f-d639-4a83-ae38-f78200968bac" providerId="ADAL" clId="{7EE4ADF6-303D-4AB0-8916-4A96E63F30C5}" dt="2025-02-02T23:57:30.636" v="2141" actId="14100"/>
          <ac:spMkLst>
            <pc:docMk/>
            <pc:sldMk cId="1644191098" sldId="306"/>
            <ac:spMk id="2" creationId="{415A5E0C-5A38-B923-DBB5-AEEE60909E76}"/>
          </ac:spMkLst>
        </pc:spChg>
        <pc:spChg chg="add del mod">
          <ac:chgData name="Sriram, Lokesh" userId="a76bee2f-d639-4a83-ae38-f78200968bac" providerId="ADAL" clId="{7EE4ADF6-303D-4AB0-8916-4A96E63F30C5}" dt="2025-02-02T23:54:31.844" v="2132" actId="14100"/>
          <ac:spMkLst>
            <pc:docMk/>
            <pc:sldMk cId="1644191098" sldId="306"/>
            <ac:spMk id="3" creationId="{6F1F0DE7-E0DF-282E-7779-9C1F8B6E714E}"/>
          </ac:spMkLst>
        </pc:spChg>
        <pc:spChg chg="mod">
          <ac:chgData name="Sriram, Lokesh" userId="a76bee2f-d639-4a83-ae38-f78200968bac" providerId="ADAL" clId="{7EE4ADF6-303D-4AB0-8916-4A96E63F30C5}" dt="2025-02-03T00:09:13.451" v="2388" actId="20577"/>
          <ac:spMkLst>
            <pc:docMk/>
            <pc:sldMk cId="1644191098" sldId="306"/>
            <ac:spMk id="4" creationId="{F0B1E141-647D-C484-E9DA-DAD43CA540C8}"/>
          </ac:spMkLst>
        </pc:spChg>
        <pc:spChg chg="add mod">
          <ac:chgData name="Sriram, Lokesh" userId="a76bee2f-d639-4a83-ae38-f78200968bac" providerId="ADAL" clId="{7EE4ADF6-303D-4AB0-8916-4A96E63F30C5}" dt="2025-02-03T00:05:32.673" v="2372" actId="1076"/>
          <ac:spMkLst>
            <pc:docMk/>
            <pc:sldMk cId="1644191098" sldId="306"/>
            <ac:spMk id="7" creationId="{7AB3261A-B804-E5B6-7210-83758004ECD3}"/>
          </ac:spMkLst>
        </pc:spChg>
        <pc:spChg chg="add mod">
          <ac:chgData name="Sriram, Lokesh" userId="a76bee2f-d639-4a83-ae38-f78200968bac" providerId="ADAL" clId="{7EE4ADF6-303D-4AB0-8916-4A96E63F30C5}" dt="2025-02-03T00:05:53.653" v="2384" actId="20577"/>
          <ac:spMkLst>
            <pc:docMk/>
            <pc:sldMk cId="1644191098" sldId="306"/>
            <ac:spMk id="14" creationId="{BAE5B6D1-091F-6CE0-FE8C-9E15BB094E42}"/>
          </ac:spMkLst>
        </pc:spChg>
      </pc:sldChg>
      <pc:sldChg chg="modNotesTx">
        <pc:chgData name="Sriram, Lokesh" userId="a76bee2f-d639-4a83-ae38-f78200968bac" providerId="ADAL" clId="{7EE4ADF6-303D-4AB0-8916-4A96E63F30C5}" dt="2025-02-02T18:09:17.259" v="497" actId="20577"/>
        <pc:sldMkLst>
          <pc:docMk/>
          <pc:sldMk cId="1545404874" sldId="309"/>
        </pc:sldMkLst>
      </pc:sldChg>
      <pc:sldChg chg="modSp mod">
        <pc:chgData name="Sriram, Lokesh" userId="a76bee2f-d639-4a83-ae38-f78200968bac" providerId="ADAL" clId="{7EE4ADF6-303D-4AB0-8916-4A96E63F30C5}" dt="2025-02-02T17:49:52.506" v="432" actId="20577"/>
        <pc:sldMkLst>
          <pc:docMk/>
          <pc:sldMk cId="897939573" sldId="310"/>
        </pc:sldMkLst>
      </pc:sldChg>
      <pc:sldChg chg="modNotesTx">
        <pc:chgData name="Sriram, Lokesh" userId="a76bee2f-d639-4a83-ae38-f78200968bac" providerId="ADAL" clId="{7EE4ADF6-303D-4AB0-8916-4A96E63F30C5}" dt="2025-02-02T18:09:13.528" v="492" actId="20577"/>
        <pc:sldMkLst>
          <pc:docMk/>
          <pc:sldMk cId="4070835101" sldId="311"/>
        </pc:sldMkLst>
      </pc:sldChg>
    </pc:docChg>
  </pc:docChgLst>
  <pc:docChgLst>
    <pc:chgData name="Meyers, Christopher Thomas" userId="S::ctmeyers@purdue.edu::f7252fab-9ce0-408b-9a1e-e1bebdad326a" providerId="AD" clId="Web-{896B5608-ECDE-6DD5-ADD3-9929BB38103A}"/>
    <pc:docChg chg="addSld delSld modSld">
      <pc:chgData name="Meyers, Christopher Thomas" userId="S::ctmeyers@purdue.edu::f7252fab-9ce0-408b-9a1e-e1bebdad326a" providerId="AD" clId="Web-{896B5608-ECDE-6DD5-ADD3-9929BB38103A}" dt="2025-02-02T18:14:42.065" v="20" actId="20577"/>
      <pc:docMkLst>
        <pc:docMk/>
      </pc:docMkLst>
      <pc:sldChg chg="new del">
        <pc:chgData name="Meyers, Christopher Thomas" userId="S::ctmeyers@purdue.edu::f7252fab-9ce0-408b-9a1e-e1bebdad326a" providerId="AD" clId="Web-{896B5608-ECDE-6DD5-ADD3-9929BB38103A}" dt="2025-02-02T17:39:20.802" v="1"/>
        <pc:sldMkLst>
          <pc:docMk/>
          <pc:sldMk cId="2950468785" sldId="296"/>
        </pc:sldMkLst>
      </pc:sldChg>
      <pc:sldChg chg="modSp">
        <pc:chgData name="Meyers, Christopher Thomas" userId="S::ctmeyers@purdue.edu::f7252fab-9ce0-408b-9a1e-e1bebdad326a" providerId="AD" clId="Web-{896B5608-ECDE-6DD5-ADD3-9929BB38103A}" dt="2025-02-02T18:10:03.388" v="17" actId="20577"/>
        <pc:sldMkLst>
          <pc:docMk/>
          <pc:sldMk cId="1704408492" sldId="301"/>
        </pc:sldMkLst>
      </pc:sldChg>
      <pc:sldChg chg="modSp">
        <pc:chgData name="Meyers, Christopher Thomas" userId="S::ctmeyers@purdue.edu::f7252fab-9ce0-408b-9a1e-e1bebdad326a" providerId="AD" clId="Web-{896B5608-ECDE-6DD5-ADD3-9929BB38103A}" dt="2025-02-02T18:08:45.153" v="13" actId="20577"/>
        <pc:sldMkLst>
          <pc:docMk/>
          <pc:sldMk cId="467360009" sldId="302"/>
        </pc:sldMkLst>
      </pc:sldChg>
      <pc:sldChg chg="modSp">
        <pc:chgData name="Meyers, Christopher Thomas" userId="S::ctmeyers@purdue.edu::f7252fab-9ce0-408b-9a1e-e1bebdad326a" providerId="AD" clId="Web-{896B5608-ECDE-6DD5-ADD3-9929BB38103A}" dt="2025-02-02T18:08:53.387" v="16" actId="20577"/>
        <pc:sldMkLst>
          <pc:docMk/>
          <pc:sldMk cId="950023168" sldId="303"/>
        </pc:sldMkLst>
      </pc:sldChg>
      <pc:sldChg chg="modSp">
        <pc:chgData name="Meyers, Christopher Thomas" userId="S::ctmeyers@purdue.edu::f7252fab-9ce0-408b-9a1e-e1bebdad326a" providerId="AD" clId="Web-{896B5608-ECDE-6DD5-ADD3-9929BB38103A}" dt="2025-02-02T18:14:42.065" v="20" actId="20577"/>
        <pc:sldMkLst>
          <pc:docMk/>
          <pc:sldMk cId="2964092108" sldId="305"/>
        </pc:sldMkLst>
      </pc:sldChg>
    </pc:docChg>
  </pc:docChgLst>
  <pc:docChgLst>
    <pc:chgData name="Ghatge, Awadhoot Mukund" userId="S::amghatge@purdue.edu::4bb6b3fa-9ae8-4983-b5e4-41a174881314" providerId="AD" clId="Web-{AE400D59-C0D6-7E24-7572-2E580F5C140D}"/>
    <pc:docChg chg="modSld">
      <pc:chgData name="Ghatge, Awadhoot Mukund" userId="S::amghatge@purdue.edu::4bb6b3fa-9ae8-4983-b5e4-41a174881314" providerId="AD" clId="Web-{AE400D59-C0D6-7E24-7572-2E580F5C140D}" dt="2025-03-11T16:00:55.312" v="281"/>
      <pc:docMkLst>
        <pc:docMk/>
      </pc:docMkLst>
      <pc:sldChg chg="modNotes">
        <pc:chgData name="Ghatge, Awadhoot Mukund" userId="S::amghatge@purdue.edu::4bb6b3fa-9ae8-4983-b5e4-41a174881314" providerId="AD" clId="Web-{AE400D59-C0D6-7E24-7572-2E580F5C140D}" dt="2025-03-11T15:36:11.342" v="28"/>
        <pc:sldMkLst>
          <pc:docMk/>
          <pc:sldMk cId="619787734" sldId="316"/>
        </pc:sldMkLst>
      </pc:sldChg>
      <pc:sldChg chg="modNotes">
        <pc:chgData name="Ghatge, Awadhoot Mukund" userId="S::amghatge@purdue.edu::4bb6b3fa-9ae8-4983-b5e4-41a174881314" providerId="AD" clId="Web-{AE400D59-C0D6-7E24-7572-2E580F5C140D}" dt="2025-03-11T16:00:55.312" v="281"/>
        <pc:sldMkLst>
          <pc:docMk/>
          <pc:sldMk cId="3821467444" sldId="318"/>
        </pc:sldMkLst>
      </pc:sldChg>
      <pc:sldChg chg="addSp delSp">
        <pc:chgData name="Ghatge, Awadhoot Mukund" userId="S::amghatge@purdue.edu::4bb6b3fa-9ae8-4983-b5e4-41a174881314" providerId="AD" clId="Web-{AE400D59-C0D6-7E24-7572-2E580F5C140D}" dt="2025-03-11T15:29:52.143" v="2"/>
        <pc:sldMkLst>
          <pc:docMk/>
          <pc:sldMk cId="1250453548" sldId="339"/>
        </pc:sldMkLst>
      </pc:sldChg>
    </pc:docChg>
  </pc:docChgLst>
  <pc:docChgLst>
    <pc:chgData name="Ghatge, Awadhoot Mukund" userId="S::amghatge@purdue.edu::4bb6b3fa-9ae8-4983-b5e4-41a174881314" providerId="AD" clId="Web-{5EDFA684-A50C-947A-8257-74EF0BDCD075}"/>
    <pc:docChg chg="sldOrd">
      <pc:chgData name="Ghatge, Awadhoot Mukund" userId="S::amghatge@purdue.edu::4bb6b3fa-9ae8-4983-b5e4-41a174881314" providerId="AD" clId="Web-{5EDFA684-A50C-947A-8257-74EF0BDCD075}" dt="2025-02-09T17:35:26.013" v="3"/>
      <pc:docMkLst>
        <pc:docMk/>
      </pc:docMkLst>
      <pc:sldChg chg="ord">
        <pc:chgData name="Ghatge, Awadhoot Mukund" userId="S::amghatge@purdue.edu::4bb6b3fa-9ae8-4983-b5e4-41a174881314" providerId="AD" clId="Web-{5EDFA684-A50C-947A-8257-74EF0BDCD075}" dt="2025-02-09T17:23:08.046" v="0"/>
        <pc:sldMkLst>
          <pc:docMk/>
          <pc:sldMk cId="1693805152" sldId="299"/>
        </pc:sldMkLst>
      </pc:sldChg>
      <pc:sldChg chg="ord">
        <pc:chgData name="Ghatge, Awadhoot Mukund" userId="S::amghatge@purdue.edu::4bb6b3fa-9ae8-4983-b5e4-41a174881314" providerId="AD" clId="Web-{5EDFA684-A50C-947A-8257-74EF0BDCD075}" dt="2025-02-09T17:35:26.013" v="3"/>
        <pc:sldMkLst>
          <pc:docMk/>
          <pc:sldMk cId="467360009" sldId="302"/>
        </pc:sldMkLst>
      </pc:sldChg>
      <pc:sldChg chg="ord">
        <pc:chgData name="Ghatge, Awadhoot Mukund" userId="S::amghatge@purdue.edu::4bb6b3fa-9ae8-4983-b5e4-41a174881314" providerId="AD" clId="Web-{5EDFA684-A50C-947A-8257-74EF0BDCD075}" dt="2025-02-09T17:32:14.085" v="1"/>
        <pc:sldMkLst>
          <pc:docMk/>
          <pc:sldMk cId="950023168" sldId="303"/>
        </pc:sldMkLst>
      </pc:sldChg>
      <pc:sldChg chg="ord">
        <pc:chgData name="Ghatge, Awadhoot Mukund" userId="S::amghatge@purdue.edu::4bb6b3fa-9ae8-4983-b5e4-41a174881314" providerId="AD" clId="Web-{5EDFA684-A50C-947A-8257-74EF0BDCD075}" dt="2025-02-09T17:32:32.622" v="2"/>
        <pc:sldMkLst>
          <pc:docMk/>
          <pc:sldMk cId="2009258269" sldId="304"/>
        </pc:sldMkLst>
      </pc:sldChg>
    </pc:docChg>
  </pc:docChgLst>
  <pc:docChgLst>
    <pc:chgData name="Ghatge, Awadhoot Mukund" userId="S::amghatge@purdue.edu::4bb6b3fa-9ae8-4983-b5e4-41a174881314" providerId="AD" clId="Web-{7CAD5D2E-06CF-6EE9-93AC-59A91D37D6EB}"/>
    <pc:docChg chg="modSld sldOrd">
      <pc:chgData name="Ghatge, Awadhoot Mukund" userId="S::amghatge@purdue.edu::4bb6b3fa-9ae8-4983-b5e4-41a174881314" providerId="AD" clId="Web-{7CAD5D2E-06CF-6EE9-93AC-59A91D37D6EB}" dt="2025-02-02T18:16:22.109" v="267" actId="20577"/>
      <pc:docMkLst>
        <pc:docMk/>
      </pc:docMkLst>
      <pc:sldChg chg="modSp">
        <pc:chgData name="Ghatge, Awadhoot Mukund" userId="S::amghatge@purdue.edu::4bb6b3fa-9ae8-4983-b5e4-41a174881314" providerId="AD" clId="Web-{7CAD5D2E-06CF-6EE9-93AC-59A91D37D6EB}" dt="2025-02-02T17:44:29.791" v="141" actId="1076"/>
        <pc:sldMkLst>
          <pc:docMk/>
          <pc:sldMk cId="4154997097" sldId="267"/>
        </pc:sldMkLst>
        <pc:spChg chg="mod">
          <ac:chgData name="Ghatge, Awadhoot Mukund" userId="S::amghatge@purdue.edu::4bb6b3fa-9ae8-4983-b5e4-41a174881314" providerId="AD" clId="Web-{7CAD5D2E-06CF-6EE9-93AC-59A91D37D6EB}" dt="2025-02-02T17:44:24.948" v="139" actId="1076"/>
          <ac:spMkLst>
            <pc:docMk/>
            <pc:sldMk cId="4154997097" sldId="267"/>
            <ac:spMk id="2" creationId="{44DF09A7-CF48-9701-322A-A0BBD1C2F6CD}"/>
          </ac:spMkLst>
        </pc:spChg>
        <pc:spChg chg="mod">
          <ac:chgData name="Ghatge, Awadhoot Mukund" userId="S::amghatge@purdue.edu::4bb6b3fa-9ae8-4983-b5e4-41a174881314" providerId="AD" clId="Web-{7CAD5D2E-06CF-6EE9-93AC-59A91D37D6EB}" dt="2025-02-02T17:44:29.791" v="141" actId="1076"/>
          <ac:spMkLst>
            <pc:docMk/>
            <pc:sldMk cId="4154997097" sldId="267"/>
            <ac:spMk id="3" creationId="{5991BF94-59A9-105F-273E-B29E440F2501}"/>
          </ac:spMkLst>
        </pc:spChg>
        <pc:spChg chg="mod">
          <ac:chgData name="Ghatge, Awadhoot Mukund" userId="S::amghatge@purdue.edu::4bb6b3fa-9ae8-4983-b5e4-41a174881314" providerId="AD" clId="Web-{7CAD5D2E-06CF-6EE9-93AC-59A91D37D6EB}" dt="2025-02-02T17:44:27.026" v="140" actId="1076"/>
          <ac:spMkLst>
            <pc:docMk/>
            <pc:sldMk cId="4154997097" sldId="267"/>
            <ac:spMk id="4" creationId="{0C218A17-096C-AED1-C745-D58ECF2EFEFF}"/>
          </ac:spMkLst>
        </pc:spChg>
      </pc:sldChg>
      <pc:sldChg chg="modSp">
        <pc:chgData name="Ghatge, Awadhoot Mukund" userId="S::amghatge@purdue.edu::4bb6b3fa-9ae8-4983-b5e4-41a174881314" providerId="AD" clId="Web-{7CAD5D2E-06CF-6EE9-93AC-59A91D37D6EB}" dt="2025-02-02T17:44:51.229" v="154" actId="20577"/>
        <pc:sldMkLst>
          <pc:docMk/>
          <pc:sldMk cId="3555266232" sldId="277"/>
        </pc:sldMkLst>
      </pc:sldChg>
      <pc:sldChg chg="modSp modNotes">
        <pc:chgData name="Ghatge, Awadhoot Mukund" userId="S::amghatge@purdue.edu::4bb6b3fa-9ae8-4983-b5e4-41a174881314" providerId="AD" clId="Web-{7CAD5D2E-06CF-6EE9-93AC-59A91D37D6EB}" dt="2025-02-02T18:03:52.672" v="177"/>
        <pc:sldMkLst>
          <pc:docMk/>
          <pc:sldMk cId="2716960860" sldId="281"/>
        </pc:sldMkLst>
      </pc:sldChg>
      <pc:sldChg chg="addSp modSp ord">
        <pc:chgData name="Ghatge, Awadhoot Mukund" userId="S::amghatge@purdue.edu::4bb6b3fa-9ae8-4983-b5e4-41a174881314" providerId="AD" clId="Web-{7CAD5D2E-06CF-6EE9-93AC-59A91D37D6EB}" dt="2025-02-02T18:14:47.997" v="250"/>
        <pc:sldMkLst>
          <pc:docMk/>
          <pc:sldMk cId="805938279" sldId="295"/>
        </pc:sldMkLst>
        <pc:spChg chg="mod">
          <ac:chgData name="Ghatge, Awadhoot Mukund" userId="S::amghatge@purdue.edu::4bb6b3fa-9ae8-4983-b5e4-41a174881314" providerId="AD" clId="Web-{7CAD5D2E-06CF-6EE9-93AC-59A91D37D6EB}" dt="2025-02-02T17:43:37.728" v="89" actId="14100"/>
          <ac:spMkLst>
            <pc:docMk/>
            <pc:sldMk cId="805938279" sldId="295"/>
            <ac:spMk id="3" creationId="{8942CE05-FFED-FBA7-3191-920EC2796F4E}"/>
          </ac:spMkLst>
        </pc:spChg>
        <pc:spChg chg="mod">
          <ac:chgData name="Ghatge, Awadhoot Mukund" userId="S::amghatge@purdue.edu::4bb6b3fa-9ae8-4983-b5e4-41a174881314" providerId="AD" clId="Web-{7CAD5D2E-06CF-6EE9-93AC-59A91D37D6EB}" dt="2025-02-02T17:39:38.694" v="5" actId="20577"/>
          <ac:spMkLst>
            <pc:docMk/>
            <pc:sldMk cId="805938279" sldId="295"/>
            <ac:spMk id="4" creationId="{03ADC4D9-5B9C-B195-1FA8-ADFEBF194850}"/>
          </ac:spMkLst>
        </pc:spChg>
        <pc:spChg chg="mod">
          <ac:chgData name="Ghatge, Awadhoot Mukund" userId="S::amghatge@purdue.edu::4bb6b3fa-9ae8-4983-b5e4-41a174881314" providerId="AD" clId="Web-{7CAD5D2E-06CF-6EE9-93AC-59A91D37D6EB}" dt="2025-02-02T17:43:44.760" v="99" actId="20577"/>
          <ac:spMkLst>
            <pc:docMk/>
            <pc:sldMk cId="805938279" sldId="295"/>
            <ac:spMk id="6" creationId="{EFBB34B7-9F26-44B1-6C5F-0631477E1013}"/>
          </ac:spMkLst>
        </pc:spChg>
        <pc:spChg chg="mod">
          <ac:chgData name="Ghatge, Awadhoot Mukund" userId="S::amghatge@purdue.edu::4bb6b3fa-9ae8-4983-b5e4-41a174881314" providerId="AD" clId="Web-{7CAD5D2E-06CF-6EE9-93AC-59A91D37D6EB}" dt="2025-02-02T17:43:49.947" v="110" actId="20577"/>
          <ac:spMkLst>
            <pc:docMk/>
            <pc:sldMk cId="805938279" sldId="295"/>
            <ac:spMk id="7" creationId="{A6BEC881-4B38-E628-55EF-394869236A0F}"/>
          </ac:spMkLst>
        </pc:spChg>
        <pc:spChg chg="mod">
          <ac:chgData name="Ghatge, Awadhoot Mukund" userId="S::amghatge@purdue.edu::4bb6b3fa-9ae8-4983-b5e4-41a174881314" providerId="AD" clId="Web-{7CAD5D2E-06CF-6EE9-93AC-59A91D37D6EB}" dt="2025-02-02T18:01:06.482" v="156" actId="20577"/>
          <ac:spMkLst>
            <pc:docMk/>
            <pc:sldMk cId="805938279" sldId="295"/>
            <ac:spMk id="8" creationId="{ACCF3539-3C55-CFFA-71A5-063D51B90170}"/>
          </ac:spMkLst>
        </pc:spChg>
        <pc:spChg chg="mod">
          <ac:chgData name="Ghatge, Awadhoot Mukund" userId="S::amghatge@purdue.edu::4bb6b3fa-9ae8-4983-b5e4-41a174881314" providerId="AD" clId="Web-{7CAD5D2E-06CF-6EE9-93AC-59A91D37D6EB}" dt="2025-02-02T17:44:03.744" v="136" actId="20577"/>
          <ac:spMkLst>
            <pc:docMk/>
            <pc:sldMk cId="805938279" sldId="295"/>
            <ac:spMk id="9" creationId="{6C476129-0F63-E4C2-519E-5FE2954B115B}"/>
          </ac:spMkLst>
        </pc:spChg>
      </pc:sldChg>
      <pc:sldChg chg="modSp">
        <pc:chgData name="Ghatge, Awadhoot Mukund" userId="S::amghatge@purdue.edu::4bb6b3fa-9ae8-4983-b5e4-41a174881314" providerId="AD" clId="Web-{7CAD5D2E-06CF-6EE9-93AC-59A91D37D6EB}" dt="2025-02-02T18:08:53.333" v="248" actId="20577"/>
        <pc:sldMkLst>
          <pc:docMk/>
          <pc:sldMk cId="2009258269" sldId="304"/>
        </pc:sldMkLst>
      </pc:sldChg>
      <pc:sldChg chg="modNotes">
        <pc:chgData name="Ghatge, Awadhoot Mukund" userId="S::amghatge@purdue.edu::4bb6b3fa-9ae8-4983-b5e4-41a174881314" providerId="AD" clId="Web-{7CAD5D2E-06CF-6EE9-93AC-59A91D37D6EB}" dt="2025-02-02T18:06:49.159" v="188"/>
        <pc:sldMkLst>
          <pc:docMk/>
          <pc:sldMk cId="3037580439" sldId="307"/>
        </pc:sldMkLst>
      </pc:sldChg>
      <pc:sldChg chg="modSp modNotes">
        <pc:chgData name="Ghatge, Awadhoot Mukund" userId="S::amghatge@purdue.edu::4bb6b3fa-9ae8-4983-b5e4-41a174881314" providerId="AD" clId="Web-{7CAD5D2E-06CF-6EE9-93AC-59A91D37D6EB}" dt="2025-02-02T18:16:22.109" v="267" actId="20577"/>
        <pc:sldMkLst>
          <pc:docMk/>
          <pc:sldMk cId="897939573" sldId="310"/>
        </pc:sldMkLst>
      </pc:sldChg>
    </pc:docChg>
  </pc:docChgLst>
  <pc:docChgLst>
    <pc:chgData name="Sriram, Lokesh" userId="S::lsriram@purdue.edu::a76bee2f-d639-4a83-ae38-f78200968bac" providerId="AD" clId="Web-{54062F1B-3122-509D-9D3A-19D4A483115A}"/>
    <pc:docChg chg="modSld">
      <pc:chgData name="Sriram, Lokesh" userId="S::lsriram@purdue.edu::a76bee2f-d639-4a83-ae38-f78200968bac" providerId="AD" clId="Web-{54062F1B-3122-509D-9D3A-19D4A483115A}" dt="2025-02-13T01:47:43.850" v="3" actId="20577"/>
      <pc:docMkLst>
        <pc:docMk/>
      </pc:docMkLst>
      <pc:sldChg chg="modSp">
        <pc:chgData name="Sriram, Lokesh" userId="S::lsriram@purdue.edu::a76bee2f-d639-4a83-ae38-f78200968bac" providerId="AD" clId="Web-{54062F1B-3122-509D-9D3A-19D4A483115A}" dt="2025-02-13T01:47:43.850" v="3" actId="20577"/>
        <pc:sldMkLst>
          <pc:docMk/>
          <pc:sldMk cId="4119721792" sldId="296"/>
        </pc:sldMkLst>
      </pc:sldChg>
    </pc:docChg>
  </pc:docChgLst>
  <pc:docChgLst>
    <pc:chgData name="Sriram, Lokesh" userId="S::lsriram@purdue.edu::a76bee2f-d639-4a83-ae38-f78200968bac" providerId="AD" clId="Web-{8DBCE3FB-36CD-E831-4F21-2807D64C0AE8}"/>
    <pc:docChg chg="sldOrd">
      <pc:chgData name="Sriram, Lokesh" userId="S::lsriram@purdue.edu::a76bee2f-d639-4a83-ae38-f78200968bac" providerId="AD" clId="Web-{8DBCE3FB-36CD-E831-4F21-2807D64C0AE8}" dt="2025-03-11T16:23:55.243" v="0"/>
      <pc:docMkLst>
        <pc:docMk/>
      </pc:docMkLst>
      <pc:sldChg chg="ord">
        <pc:chgData name="Sriram, Lokesh" userId="S::lsriram@purdue.edu::a76bee2f-d639-4a83-ae38-f78200968bac" providerId="AD" clId="Web-{8DBCE3FB-36CD-E831-4F21-2807D64C0AE8}" dt="2025-03-11T16:23:55.243" v="0"/>
        <pc:sldMkLst>
          <pc:docMk/>
          <pc:sldMk cId="3671608345" sldId="337"/>
        </pc:sldMkLst>
      </pc:sldChg>
    </pc:docChg>
  </pc:docChgLst>
  <pc:docChgLst>
    <pc:chgData name="Jacob Brian McKenrick" userId="S::jmckenri@purdue.edu::559295cb-9e03-4eee-be5f-d5493eeb8fe4" providerId="AD" clId="Web-{60708226-408F-A62A-3519-72EE4159564A}"/>
    <pc:docChg chg="modSld">
      <pc:chgData name="Jacob Brian McKenrick" userId="S::jmckenri@purdue.edu::559295cb-9e03-4eee-be5f-d5493eeb8fe4" providerId="AD" clId="Web-{60708226-408F-A62A-3519-72EE4159564A}" dt="2025-02-02T17:30:34.001" v="1" actId="20577"/>
      <pc:docMkLst>
        <pc:docMk/>
      </pc:docMkLst>
      <pc:sldChg chg="modSp">
        <pc:chgData name="Jacob Brian McKenrick" userId="S::jmckenri@purdue.edu::559295cb-9e03-4eee-be5f-d5493eeb8fe4" providerId="AD" clId="Web-{60708226-408F-A62A-3519-72EE4159564A}" dt="2025-02-02T17:30:34.001" v="1" actId="20577"/>
        <pc:sldMkLst>
          <pc:docMk/>
          <pc:sldMk cId="4154997097" sldId="267"/>
        </pc:sldMkLst>
        <pc:spChg chg="mod">
          <ac:chgData name="Jacob Brian McKenrick" userId="S::jmckenri@purdue.edu::559295cb-9e03-4eee-be5f-d5493eeb8fe4" providerId="AD" clId="Web-{60708226-408F-A62A-3519-72EE4159564A}" dt="2025-02-02T17:30:34.001" v="1" actId="20577"/>
          <ac:spMkLst>
            <pc:docMk/>
            <pc:sldMk cId="4154997097" sldId="267"/>
            <ac:spMk id="2" creationId="{44DF09A7-CF48-9701-322A-A0BBD1C2F6CD}"/>
          </ac:spMkLst>
        </pc:spChg>
      </pc:sldChg>
    </pc:docChg>
  </pc:docChgLst>
  <pc:docChgLst>
    <pc:chgData name="Ghatge, Awadhoot Mukund" userId="S::amghatge@purdue.edu::4bb6b3fa-9ae8-4983-b5e4-41a174881314" providerId="AD" clId="Web-{378F96E3-F336-3642-1BF7-0EA19EDB8B4A}"/>
    <pc:docChg chg="modSld">
      <pc:chgData name="Ghatge, Awadhoot Mukund" userId="S::amghatge@purdue.edu::4bb6b3fa-9ae8-4983-b5e4-41a174881314" providerId="AD" clId="Web-{378F96E3-F336-3642-1BF7-0EA19EDB8B4A}" dt="2025-02-06T17:45:20.975" v="6" actId="20577"/>
      <pc:docMkLst>
        <pc:docMk/>
      </pc:docMkLst>
      <pc:sldChg chg="modSp">
        <pc:chgData name="Ghatge, Awadhoot Mukund" userId="S::amghatge@purdue.edu::4bb6b3fa-9ae8-4983-b5e4-41a174881314" providerId="AD" clId="Web-{378F96E3-F336-3642-1BF7-0EA19EDB8B4A}" dt="2025-02-06T17:45:20.975" v="6" actId="20577"/>
        <pc:sldMkLst>
          <pc:docMk/>
          <pc:sldMk cId="3621592901" sldId="308"/>
        </pc:sldMkLst>
      </pc:sldChg>
    </pc:docChg>
  </pc:docChgLst>
  <pc:docChgLst>
    <pc:chgData name="Iyer, Sankaran Suresh" userId="e8fa5b0f-a63f-488f-8086-16674b65cdd8" providerId="ADAL" clId="{09031D5B-1473-4B5D-9AE0-3D44E470B6DD}"/>
    <pc:docChg chg="undo redo custSel addSld delSld modSld sldOrd">
      <pc:chgData name="Iyer, Sankaran Suresh" userId="e8fa5b0f-a63f-488f-8086-16674b65cdd8" providerId="ADAL" clId="{09031D5B-1473-4B5D-9AE0-3D44E470B6DD}" dt="2025-03-11T00:22:35.046" v="4622" actId="1076"/>
      <pc:docMkLst>
        <pc:docMk/>
      </pc:docMkLst>
      <pc:sldChg chg="modSp mod">
        <pc:chgData name="Iyer, Sankaran Suresh" userId="e8fa5b0f-a63f-488f-8086-16674b65cdd8" providerId="ADAL" clId="{09031D5B-1473-4B5D-9AE0-3D44E470B6DD}" dt="2025-03-05T01:09:57.805" v="2195" actId="1076"/>
        <pc:sldMkLst>
          <pc:docMk/>
          <pc:sldMk cId="1644191098" sldId="306"/>
        </pc:sldMkLst>
        <pc:spChg chg="mod">
          <ac:chgData name="Iyer, Sankaran Suresh" userId="e8fa5b0f-a63f-488f-8086-16674b65cdd8" providerId="ADAL" clId="{09031D5B-1473-4B5D-9AE0-3D44E470B6DD}" dt="2025-03-05T01:09:57.805" v="2195" actId="1076"/>
          <ac:spMkLst>
            <pc:docMk/>
            <pc:sldMk cId="1644191098" sldId="306"/>
            <ac:spMk id="2" creationId="{415A5E0C-5A38-B923-DBB5-AEEE60909E76}"/>
          </ac:spMkLst>
        </pc:spChg>
        <pc:spChg chg="mod">
          <ac:chgData name="Iyer, Sankaran Suresh" userId="e8fa5b0f-a63f-488f-8086-16674b65cdd8" providerId="ADAL" clId="{09031D5B-1473-4B5D-9AE0-3D44E470B6DD}" dt="2025-03-05T01:09:55.189" v="2194" actId="1076"/>
          <ac:spMkLst>
            <pc:docMk/>
            <pc:sldMk cId="1644191098" sldId="306"/>
            <ac:spMk id="4" creationId="{F0B1E141-647D-C484-E9DA-DAD43CA540C8}"/>
          </ac:spMkLst>
        </pc:spChg>
      </pc:sldChg>
      <pc:sldChg chg="modSp mod">
        <pc:chgData name="Iyer, Sankaran Suresh" userId="e8fa5b0f-a63f-488f-8086-16674b65cdd8" providerId="ADAL" clId="{09031D5B-1473-4B5D-9AE0-3D44E470B6DD}" dt="2025-03-02T17:07:34.694" v="94" actId="27636"/>
        <pc:sldMkLst>
          <pc:docMk/>
          <pc:sldMk cId="897939573" sldId="310"/>
        </pc:sldMkLst>
      </pc:sldChg>
      <pc:sldChg chg="modSp mod">
        <pc:chgData name="Iyer, Sankaran Suresh" userId="e8fa5b0f-a63f-488f-8086-16674b65cdd8" providerId="ADAL" clId="{09031D5B-1473-4B5D-9AE0-3D44E470B6DD}" dt="2025-03-02T17:07:34.700" v="95" actId="27636"/>
        <pc:sldMkLst>
          <pc:docMk/>
          <pc:sldMk cId="2581252713" sldId="313"/>
        </pc:sldMkLst>
      </pc:sldChg>
      <pc:sldChg chg="modSp mod">
        <pc:chgData name="Iyer, Sankaran Suresh" userId="e8fa5b0f-a63f-488f-8086-16674b65cdd8" providerId="ADAL" clId="{09031D5B-1473-4B5D-9AE0-3D44E470B6DD}" dt="2025-03-02T17:07:34.703" v="96" actId="27636"/>
        <pc:sldMkLst>
          <pc:docMk/>
          <pc:sldMk cId="1821285974" sldId="314"/>
        </pc:sldMkLst>
      </pc:sldChg>
      <pc:sldChg chg="addSp delSp modSp mod modNotesTx">
        <pc:chgData name="Iyer, Sankaran Suresh" userId="e8fa5b0f-a63f-488f-8086-16674b65cdd8" providerId="ADAL" clId="{09031D5B-1473-4B5D-9AE0-3D44E470B6DD}" dt="2025-03-02T17:38:58.319" v="1161" actId="20577"/>
        <pc:sldMkLst>
          <pc:docMk/>
          <pc:sldMk cId="619787734" sldId="316"/>
        </pc:sldMkLst>
        <pc:spChg chg="mod">
          <ac:chgData name="Iyer, Sankaran Suresh" userId="e8fa5b0f-a63f-488f-8086-16674b65cdd8" providerId="ADAL" clId="{09031D5B-1473-4B5D-9AE0-3D44E470B6DD}" dt="2025-03-02T17:35:35.488" v="1112" actId="20577"/>
          <ac:spMkLst>
            <pc:docMk/>
            <pc:sldMk cId="619787734" sldId="316"/>
            <ac:spMk id="4" creationId="{6D595109-4D8F-9F1F-E99D-942FB7A73892}"/>
          </ac:spMkLst>
        </pc:spChg>
        <pc:spChg chg="add mod">
          <ac:chgData name="Iyer, Sankaran Suresh" userId="e8fa5b0f-a63f-488f-8086-16674b65cdd8" providerId="ADAL" clId="{09031D5B-1473-4B5D-9AE0-3D44E470B6DD}" dt="2025-03-02T17:08:36.538" v="277" actId="20577"/>
          <ac:spMkLst>
            <pc:docMk/>
            <pc:sldMk cId="619787734" sldId="316"/>
            <ac:spMk id="10" creationId="{6D9A9C75-2E06-3FBA-BD76-C1E00AD669E7}"/>
          </ac:spMkLst>
        </pc:spChg>
      </pc:sldChg>
      <pc:sldChg chg="modSp add del mod">
        <pc:chgData name="Iyer, Sankaran Suresh" userId="e8fa5b0f-a63f-488f-8086-16674b65cdd8" providerId="ADAL" clId="{09031D5B-1473-4B5D-9AE0-3D44E470B6DD}" dt="2025-03-02T17:39:37.985" v="1163" actId="47"/>
        <pc:sldMkLst>
          <pc:docMk/>
          <pc:sldMk cId="3760821874" sldId="317"/>
        </pc:sldMkLst>
      </pc:sldChg>
      <pc:sldChg chg="addSp delSp modSp add mod modNotesTx">
        <pc:chgData name="Iyer, Sankaran Suresh" userId="e8fa5b0f-a63f-488f-8086-16674b65cdd8" providerId="ADAL" clId="{09031D5B-1473-4B5D-9AE0-3D44E470B6DD}" dt="2025-03-02T17:40:17.728" v="1168" actId="20577"/>
        <pc:sldMkLst>
          <pc:docMk/>
          <pc:sldMk cId="3821467444" sldId="318"/>
        </pc:sldMkLst>
        <pc:spChg chg="mod">
          <ac:chgData name="Iyer, Sankaran Suresh" userId="e8fa5b0f-a63f-488f-8086-16674b65cdd8" providerId="ADAL" clId="{09031D5B-1473-4B5D-9AE0-3D44E470B6DD}" dt="2025-03-02T17:12:00.168" v="331" actId="20577"/>
          <ac:spMkLst>
            <pc:docMk/>
            <pc:sldMk cId="3821467444" sldId="318"/>
            <ac:spMk id="4" creationId="{AD2DD661-5E64-407E-74FC-4E2B6A52E24F}"/>
          </ac:spMkLst>
        </pc:spChg>
      </pc:sldChg>
      <pc:sldChg chg="addSp delSp modSp add mod modNotesTx">
        <pc:chgData name="Iyer, Sankaran Suresh" userId="e8fa5b0f-a63f-488f-8086-16674b65cdd8" providerId="ADAL" clId="{09031D5B-1473-4B5D-9AE0-3D44E470B6DD}" dt="2025-03-02T17:41:03.608" v="1177" actId="20577"/>
        <pc:sldMkLst>
          <pc:docMk/>
          <pc:sldMk cId="987930874" sldId="319"/>
        </pc:sldMkLst>
      </pc:sldChg>
      <pc:sldChg chg="addSp delSp modSp add mod modNotesTx">
        <pc:chgData name="Iyer, Sankaran Suresh" userId="e8fa5b0f-a63f-488f-8086-16674b65cdd8" providerId="ADAL" clId="{09031D5B-1473-4B5D-9AE0-3D44E470B6DD}" dt="2025-03-02T17:41:16.831" v="1182" actId="20577"/>
        <pc:sldMkLst>
          <pc:docMk/>
          <pc:sldMk cId="3002158725" sldId="320"/>
        </pc:sldMkLst>
      </pc:sldChg>
      <pc:sldChg chg="modSp add mod modNotesTx">
        <pc:chgData name="Iyer, Sankaran Suresh" userId="e8fa5b0f-a63f-488f-8086-16674b65cdd8" providerId="ADAL" clId="{09031D5B-1473-4B5D-9AE0-3D44E470B6DD}" dt="2025-03-02T17:44:47.384" v="1300" actId="20577"/>
        <pc:sldMkLst>
          <pc:docMk/>
          <pc:sldMk cId="3768002586" sldId="321"/>
        </pc:sldMkLst>
        <pc:spChg chg="mod">
          <ac:chgData name="Iyer, Sankaran Suresh" userId="e8fa5b0f-a63f-488f-8086-16674b65cdd8" providerId="ADAL" clId="{09031D5B-1473-4B5D-9AE0-3D44E470B6DD}" dt="2025-03-02T17:44:47.384" v="1300" actId="20577"/>
          <ac:spMkLst>
            <pc:docMk/>
            <pc:sldMk cId="3768002586" sldId="321"/>
            <ac:spMk id="4" creationId="{9B7D702A-BF0E-EAAC-3BC8-7130BC90E750}"/>
          </ac:spMkLst>
        </pc:spChg>
      </pc:sldChg>
      <pc:sldChg chg="modSp add mod modNotesTx">
        <pc:chgData name="Iyer, Sankaran Suresh" userId="e8fa5b0f-a63f-488f-8086-16674b65cdd8" providerId="ADAL" clId="{09031D5B-1473-4B5D-9AE0-3D44E470B6DD}" dt="2025-03-02T17:41:39.455" v="1206" actId="20577"/>
        <pc:sldMkLst>
          <pc:docMk/>
          <pc:sldMk cId="2640193420" sldId="322"/>
        </pc:sldMkLst>
      </pc:sldChg>
      <pc:sldChg chg="modSp add del mod">
        <pc:chgData name="Iyer, Sankaran Suresh" userId="e8fa5b0f-a63f-488f-8086-16674b65cdd8" providerId="ADAL" clId="{09031D5B-1473-4B5D-9AE0-3D44E470B6DD}" dt="2025-03-02T17:36:59.921" v="1126" actId="47"/>
        <pc:sldMkLst>
          <pc:docMk/>
          <pc:sldMk cId="2886961338" sldId="323"/>
        </pc:sldMkLst>
      </pc:sldChg>
      <pc:sldChg chg="addSp delSp modSp add mod modAnim modNotesTx">
        <pc:chgData name="Iyer, Sankaran Suresh" userId="e8fa5b0f-a63f-488f-8086-16674b65cdd8" providerId="ADAL" clId="{09031D5B-1473-4B5D-9AE0-3D44E470B6DD}" dt="2025-03-05T02:15:41.723" v="3188" actId="404"/>
        <pc:sldMkLst>
          <pc:docMk/>
          <pc:sldMk cId="1494929053" sldId="324"/>
        </pc:sldMkLst>
        <pc:spChg chg="mod">
          <ac:chgData name="Iyer, Sankaran Suresh" userId="e8fa5b0f-a63f-488f-8086-16674b65cdd8" providerId="ADAL" clId="{09031D5B-1473-4B5D-9AE0-3D44E470B6DD}" dt="2025-03-05T02:08:59.743" v="3064" actId="1076"/>
          <ac:spMkLst>
            <pc:docMk/>
            <pc:sldMk cId="1494929053" sldId="324"/>
            <ac:spMk id="4" creationId="{0B2DBD84-A3E6-E0CE-C51F-4963DD3EA6EE}"/>
          </ac:spMkLst>
        </pc:spChg>
        <pc:spChg chg="mod">
          <ac:chgData name="Iyer, Sankaran Suresh" userId="e8fa5b0f-a63f-488f-8086-16674b65cdd8" providerId="ADAL" clId="{09031D5B-1473-4B5D-9AE0-3D44E470B6DD}" dt="2025-03-05T02:06:39.163" v="3052" actId="1076"/>
          <ac:spMkLst>
            <pc:docMk/>
            <pc:sldMk cId="1494929053" sldId="324"/>
            <ac:spMk id="5" creationId="{8CB0BD26-620F-4A43-C8B2-3FB79504BE50}"/>
          </ac:spMkLst>
        </pc:spChg>
        <pc:spChg chg="add mod topLvl">
          <ac:chgData name="Iyer, Sankaran Suresh" userId="e8fa5b0f-a63f-488f-8086-16674b65cdd8" providerId="ADAL" clId="{09031D5B-1473-4B5D-9AE0-3D44E470B6DD}" dt="2025-03-05T02:08:51.440" v="3062" actId="1076"/>
          <ac:spMkLst>
            <pc:docMk/>
            <pc:sldMk cId="1494929053" sldId="324"/>
            <ac:spMk id="6" creationId="{7E062114-C23D-6743-3A85-3DA689FA3E72}"/>
          </ac:spMkLst>
        </pc:spChg>
        <pc:spChg chg="add mod topLvl">
          <ac:chgData name="Iyer, Sankaran Suresh" userId="e8fa5b0f-a63f-488f-8086-16674b65cdd8" providerId="ADAL" clId="{09031D5B-1473-4B5D-9AE0-3D44E470B6DD}" dt="2025-03-05T02:08:47.296" v="3061" actId="14100"/>
          <ac:spMkLst>
            <pc:docMk/>
            <pc:sldMk cId="1494929053" sldId="324"/>
            <ac:spMk id="9" creationId="{A0DEE9B9-4A5E-413A-B465-C6EA93291FAC}"/>
          </ac:spMkLst>
        </pc:spChg>
        <pc:spChg chg="add mod topLvl">
          <ac:chgData name="Iyer, Sankaran Suresh" userId="e8fa5b0f-a63f-488f-8086-16674b65cdd8" providerId="ADAL" clId="{09031D5B-1473-4B5D-9AE0-3D44E470B6DD}" dt="2025-03-05T02:08:47.296" v="3061" actId="14100"/>
          <ac:spMkLst>
            <pc:docMk/>
            <pc:sldMk cId="1494929053" sldId="324"/>
            <ac:spMk id="13" creationId="{7D457F25-027D-E3DB-4EF3-C53B752FB212}"/>
          </ac:spMkLst>
        </pc:spChg>
        <pc:spChg chg="add mod">
          <ac:chgData name="Iyer, Sankaran Suresh" userId="e8fa5b0f-a63f-488f-8086-16674b65cdd8" providerId="ADAL" clId="{09031D5B-1473-4B5D-9AE0-3D44E470B6DD}" dt="2025-03-05T02:09:02.335" v="3065" actId="1076"/>
          <ac:spMkLst>
            <pc:docMk/>
            <pc:sldMk cId="1494929053" sldId="324"/>
            <ac:spMk id="25" creationId="{3B2D35C2-D964-89EA-B61A-55A570AED074}"/>
          </ac:spMkLst>
        </pc:spChg>
        <pc:spChg chg="add mod ord">
          <ac:chgData name="Iyer, Sankaran Suresh" userId="e8fa5b0f-a63f-488f-8086-16674b65cdd8" providerId="ADAL" clId="{09031D5B-1473-4B5D-9AE0-3D44E470B6DD}" dt="2025-03-05T02:15:23.224" v="3184" actId="15"/>
          <ac:spMkLst>
            <pc:docMk/>
            <pc:sldMk cId="1494929053" sldId="324"/>
            <ac:spMk id="30" creationId="{F8416105-9113-08E8-DEFA-FC07A3EB2785}"/>
          </ac:spMkLst>
        </pc:spChg>
        <pc:spChg chg="add mod">
          <ac:chgData name="Iyer, Sankaran Suresh" userId="e8fa5b0f-a63f-488f-8086-16674b65cdd8" providerId="ADAL" clId="{09031D5B-1473-4B5D-9AE0-3D44E470B6DD}" dt="2025-03-05T02:11:59.985" v="3111" actId="14100"/>
          <ac:spMkLst>
            <pc:docMk/>
            <pc:sldMk cId="1494929053" sldId="324"/>
            <ac:spMk id="31" creationId="{6AA303FF-FB02-7620-1887-D052A87C17AC}"/>
          </ac:spMkLst>
        </pc:spChg>
        <pc:spChg chg="add mod">
          <ac:chgData name="Iyer, Sankaran Suresh" userId="e8fa5b0f-a63f-488f-8086-16674b65cdd8" providerId="ADAL" clId="{09031D5B-1473-4B5D-9AE0-3D44E470B6DD}" dt="2025-03-05T02:11:59.985" v="3111" actId="14100"/>
          <ac:spMkLst>
            <pc:docMk/>
            <pc:sldMk cId="1494929053" sldId="324"/>
            <ac:spMk id="32" creationId="{AC464190-5884-5B3E-9118-AA22AAE5840A}"/>
          </ac:spMkLst>
        </pc:spChg>
        <pc:spChg chg="add mod">
          <ac:chgData name="Iyer, Sankaran Suresh" userId="e8fa5b0f-a63f-488f-8086-16674b65cdd8" providerId="ADAL" clId="{09031D5B-1473-4B5D-9AE0-3D44E470B6DD}" dt="2025-03-05T02:12:45.482" v="3117" actId="207"/>
          <ac:spMkLst>
            <pc:docMk/>
            <pc:sldMk cId="1494929053" sldId="324"/>
            <ac:spMk id="33" creationId="{58C4C4F3-5848-ED8E-FDBF-073461BAC3B1}"/>
          </ac:spMkLst>
        </pc:spChg>
        <pc:spChg chg="add mod">
          <ac:chgData name="Iyer, Sankaran Suresh" userId="e8fa5b0f-a63f-488f-8086-16674b65cdd8" providerId="ADAL" clId="{09031D5B-1473-4B5D-9AE0-3D44E470B6DD}" dt="2025-03-05T02:15:41.723" v="3188" actId="404"/>
          <ac:spMkLst>
            <pc:docMk/>
            <pc:sldMk cId="1494929053" sldId="324"/>
            <ac:spMk id="34" creationId="{6E7F5509-7DA9-188A-EDFA-C985D0A49B7C}"/>
          </ac:spMkLst>
        </pc:spChg>
        <pc:grpChg chg="add mod">
          <ac:chgData name="Iyer, Sankaran Suresh" userId="e8fa5b0f-a63f-488f-8086-16674b65cdd8" providerId="ADAL" clId="{09031D5B-1473-4B5D-9AE0-3D44E470B6DD}" dt="2025-03-05T02:08:47.296" v="3061" actId="14100"/>
          <ac:grpSpMkLst>
            <pc:docMk/>
            <pc:sldMk cId="1494929053" sldId="324"/>
            <ac:grpSpMk id="28" creationId="{46B3CDF7-9C84-828B-43E0-2A36E327E319}"/>
          </ac:grpSpMkLst>
        </pc:grpChg>
        <pc:picChg chg="add mod topLvl modCrop">
          <ac:chgData name="Iyer, Sankaran Suresh" userId="e8fa5b0f-a63f-488f-8086-16674b65cdd8" providerId="ADAL" clId="{09031D5B-1473-4B5D-9AE0-3D44E470B6DD}" dt="2025-03-05T02:08:47.296" v="3061" actId="14100"/>
          <ac:picMkLst>
            <pc:docMk/>
            <pc:sldMk cId="1494929053" sldId="324"/>
            <ac:picMk id="3" creationId="{E77C8050-3189-5E0F-911A-418EA93EC00D}"/>
          </ac:picMkLst>
        </pc:picChg>
        <pc:picChg chg="add mod topLvl">
          <ac:chgData name="Iyer, Sankaran Suresh" userId="e8fa5b0f-a63f-488f-8086-16674b65cdd8" providerId="ADAL" clId="{09031D5B-1473-4B5D-9AE0-3D44E470B6DD}" dt="2025-03-05T02:08:47.296" v="3061" actId="14100"/>
          <ac:picMkLst>
            <pc:docMk/>
            <pc:sldMk cId="1494929053" sldId="324"/>
            <ac:picMk id="1026" creationId="{544FC712-DC8A-FED0-110A-E83B415AC6D2}"/>
          </ac:picMkLst>
        </pc:picChg>
        <pc:cxnChg chg="add mod topLvl">
          <ac:chgData name="Iyer, Sankaran Suresh" userId="e8fa5b0f-a63f-488f-8086-16674b65cdd8" providerId="ADAL" clId="{09031D5B-1473-4B5D-9AE0-3D44E470B6DD}" dt="2025-03-05T02:08:54.944" v="3063" actId="14100"/>
          <ac:cxnSpMkLst>
            <pc:docMk/>
            <pc:sldMk cId="1494929053" sldId="324"/>
            <ac:cxnSpMk id="8" creationId="{ACBD1634-25B0-A2DA-FF1B-B7BE1C3E1535}"/>
          </ac:cxnSpMkLst>
        </pc:cxnChg>
        <pc:cxnChg chg="add mod topLvl">
          <ac:chgData name="Iyer, Sankaran Suresh" userId="e8fa5b0f-a63f-488f-8086-16674b65cdd8" providerId="ADAL" clId="{09031D5B-1473-4B5D-9AE0-3D44E470B6DD}" dt="2025-03-05T02:08:47.296" v="3061" actId="14100"/>
          <ac:cxnSpMkLst>
            <pc:docMk/>
            <pc:sldMk cId="1494929053" sldId="324"/>
            <ac:cxnSpMk id="10" creationId="{4A646766-0740-A6A6-DE6E-C2BB3D0A1732}"/>
          </ac:cxnSpMkLst>
        </pc:cxnChg>
        <pc:cxnChg chg="add mod topLvl">
          <ac:chgData name="Iyer, Sankaran Suresh" userId="e8fa5b0f-a63f-488f-8086-16674b65cdd8" providerId="ADAL" clId="{09031D5B-1473-4B5D-9AE0-3D44E470B6DD}" dt="2025-03-05T02:08:47.296" v="3061" actId="14100"/>
          <ac:cxnSpMkLst>
            <pc:docMk/>
            <pc:sldMk cId="1494929053" sldId="324"/>
            <ac:cxnSpMk id="14" creationId="{2179CFE2-5500-4D52-9345-6778A4E2B368}"/>
          </ac:cxnSpMkLst>
        </pc:cxnChg>
      </pc:sldChg>
      <pc:sldChg chg="modSp add mod ord modNotesTx">
        <pc:chgData name="Iyer, Sankaran Suresh" userId="e8fa5b0f-a63f-488f-8086-16674b65cdd8" providerId="ADAL" clId="{09031D5B-1473-4B5D-9AE0-3D44E470B6DD}" dt="2025-03-05T01:10:06.357" v="2197" actId="1076"/>
        <pc:sldMkLst>
          <pc:docMk/>
          <pc:sldMk cId="2176905200" sldId="325"/>
        </pc:sldMkLst>
        <pc:spChg chg="mod">
          <ac:chgData name="Iyer, Sankaran Suresh" userId="e8fa5b0f-a63f-488f-8086-16674b65cdd8" providerId="ADAL" clId="{09031D5B-1473-4B5D-9AE0-3D44E470B6DD}" dt="2025-03-05T01:10:06.357" v="2197" actId="1076"/>
          <ac:spMkLst>
            <pc:docMk/>
            <pc:sldMk cId="2176905200" sldId="325"/>
            <ac:spMk id="3" creationId="{1B4EB65D-4CF0-19B5-2FA0-3588922398B1}"/>
          </ac:spMkLst>
        </pc:spChg>
        <pc:spChg chg="mod">
          <ac:chgData name="Iyer, Sankaran Suresh" userId="e8fa5b0f-a63f-488f-8086-16674b65cdd8" providerId="ADAL" clId="{09031D5B-1473-4B5D-9AE0-3D44E470B6DD}" dt="2025-03-05T01:10:04.061" v="2196" actId="1076"/>
          <ac:spMkLst>
            <pc:docMk/>
            <pc:sldMk cId="2176905200" sldId="325"/>
            <ac:spMk id="4" creationId="{D6E627D7-A19E-02E4-F345-B4F583397253}"/>
          </ac:spMkLst>
        </pc:spChg>
      </pc:sldChg>
      <pc:sldChg chg="modSp add mod modNotesTx">
        <pc:chgData name="Iyer, Sankaran Suresh" userId="e8fa5b0f-a63f-488f-8086-16674b65cdd8" providerId="ADAL" clId="{09031D5B-1473-4B5D-9AE0-3D44E470B6DD}" dt="2025-03-02T17:42:02.487" v="1227" actId="20577"/>
        <pc:sldMkLst>
          <pc:docMk/>
          <pc:sldMk cId="2582308507" sldId="326"/>
        </pc:sldMkLst>
        <pc:spChg chg="mod">
          <ac:chgData name="Iyer, Sankaran Suresh" userId="e8fa5b0f-a63f-488f-8086-16674b65cdd8" providerId="ADAL" clId="{09031D5B-1473-4B5D-9AE0-3D44E470B6DD}" dt="2025-03-02T17:32:34.895" v="939" actId="20577"/>
          <ac:spMkLst>
            <pc:docMk/>
            <pc:sldMk cId="2582308507" sldId="326"/>
            <ac:spMk id="4" creationId="{E77121C5-9650-2C22-DAFF-BF23FEB1E26D}"/>
          </ac:spMkLst>
        </pc:spChg>
      </pc:sldChg>
      <pc:sldChg chg="modSp add mod modNotesTx">
        <pc:chgData name="Iyer, Sankaran Suresh" userId="e8fa5b0f-a63f-488f-8086-16674b65cdd8" providerId="ADAL" clId="{09031D5B-1473-4B5D-9AE0-3D44E470B6DD}" dt="2025-03-02T17:41:23.808" v="1192" actId="20577"/>
        <pc:sldMkLst>
          <pc:docMk/>
          <pc:sldMk cId="3828387460" sldId="327"/>
        </pc:sldMkLst>
        <pc:spChg chg="mod">
          <ac:chgData name="Iyer, Sankaran Suresh" userId="e8fa5b0f-a63f-488f-8086-16674b65cdd8" providerId="ADAL" clId="{09031D5B-1473-4B5D-9AE0-3D44E470B6DD}" dt="2025-03-02T17:30:11.655" v="792" actId="20577"/>
          <ac:spMkLst>
            <pc:docMk/>
            <pc:sldMk cId="3828387460" sldId="327"/>
            <ac:spMk id="4" creationId="{89B1044A-231B-A765-1EC4-7A2D91DBFBE1}"/>
          </ac:spMkLst>
        </pc:spChg>
      </pc:sldChg>
      <pc:sldChg chg="addSp delSp modSp add mod addAnim delAnim modAnim modNotesTx">
        <pc:chgData name="Iyer, Sankaran Suresh" userId="e8fa5b0f-a63f-488f-8086-16674b65cdd8" providerId="ADAL" clId="{09031D5B-1473-4B5D-9AE0-3D44E470B6DD}" dt="2025-03-07T04:02:48.131" v="4618" actId="1076"/>
        <pc:sldMkLst>
          <pc:docMk/>
          <pc:sldMk cId="3435385840" sldId="328"/>
        </pc:sldMkLst>
        <pc:spChg chg="mod">
          <ac:chgData name="Iyer, Sankaran Suresh" userId="e8fa5b0f-a63f-488f-8086-16674b65cdd8" providerId="ADAL" clId="{09031D5B-1473-4B5D-9AE0-3D44E470B6DD}" dt="2025-03-05T01:07:00.397" v="2186" actId="20577"/>
          <ac:spMkLst>
            <pc:docMk/>
            <pc:sldMk cId="3435385840" sldId="328"/>
            <ac:spMk id="4" creationId="{4FBD6077-AA32-B43B-1053-A1B9DC0E8959}"/>
          </ac:spMkLst>
        </pc:spChg>
        <pc:spChg chg="mod">
          <ac:chgData name="Iyer, Sankaran Suresh" userId="e8fa5b0f-a63f-488f-8086-16674b65cdd8" providerId="ADAL" clId="{09031D5B-1473-4B5D-9AE0-3D44E470B6DD}" dt="2025-03-05T02:13:25.762" v="3124" actId="207"/>
          <ac:spMkLst>
            <pc:docMk/>
            <pc:sldMk cId="3435385840" sldId="328"/>
            <ac:spMk id="6" creationId="{1A806639-32D1-F3DD-3B8F-3F838F5CB056}"/>
          </ac:spMkLst>
        </pc:spChg>
        <pc:spChg chg="mod">
          <ac:chgData name="Iyer, Sankaran Suresh" userId="e8fa5b0f-a63f-488f-8086-16674b65cdd8" providerId="ADAL" clId="{09031D5B-1473-4B5D-9AE0-3D44E470B6DD}" dt="2025-03-05T02:13:25.762" v="3124" actId="207"/>
          <ac:spMkLst>
            <pc:docMk/>
            <pc:sldMk cId="3435385840" sldId="328"/>
            <ac:spMk id="7" creationId="{28E5AA67-35AC-FE14-0A86-78FE9CAB0C77}"/>
          </ac:spMkLst>
        </pc:spChg>
        <pc:spChg chg="mod">
          <ac:chgData name="Iyer, Sankaran Suresh" userId="e8fa5b0f-a63f-488f-8086-16674b65cdd8" providerId="ADAL" clId="{09031D5B-1473-4B5D-9AE0-3D44E470B6DD}" dt="2025-03-05T02:13:25.434" v="3123" actId="207"/>
          <ac:spMkLst>
            <pc:docMk/>
            <pc:sldMk cId="3435385840" sldId="328"/>
            <ac:spMk id="9" creationId="{2EE03D10-16E6-8DF5-15D2-2F4253845061}"/>
          </ac:spMkLst>
        </pc:spChg>
        <pc:spChg chg="mod">
          <ac:chgData name="Iyer, Sankaran Suresh" userId="e8fa5b0f-a63f-488f-8086-16674b65cdd8" providerId="ADAL" clId="{09031D5B-1473-4B5D-9AE0-3D44E470B6DD}" dt="2025-03-05T02:13:25.434" v="3123" actId="207"/>
          <ac:spMkLst>
            <pc:docMk/>
            <pc:sldMk cId="3435385840" sldId="328"/>
            <ac:spMk id="10" creationId="{A696E683-BF44-A22C-FDB4-12CAC57508FA}"/>
          </ac:spMkLst>
        </pc:spChg>
        <pc:spChg chg="mod">
          <ac:chgData name="Iyer, Sankaran Suresh" userId="e8fa5b0f-a63f-488f-8086-16674b65cdd8" providerId="ADAL" clId="{09031D5B-1473-4B5D-9AE0-3D44E470B6DD}" dt="2025-03-05T02:13:26.114" v="3125" actId="207"/>
          <ac:spMkLst>
            <pc:docMk/>
            <pc:sldMk cId="3435385840" sldId="328"/>
            <ac:spMk id="12" creationId="{80643B0B-AFF2-9062-3223-4EE6101ADE30}"/>
          </ac:spMkLst>
        </pc:spChg>
        <pc:spChg chg="mod">
          <ac:chgData name="Iyer, Sankaran Suresh" userId="e8fa5b0f-a63f-488f-8086-16674b65cdd8" providerId="ADAL" clId="{09031D5B-1473-4B5D-9AE0-3D44E470B6DD}" dt="2025-03-05T02:13:26.114" v="3125" actId="207"/>
          <ac:spMkLst>
            <pc:docMk/>
            <pc:sldMk cId="3435385840" sldId="328"/>
            <ac:spMk id="13" creationId="{3C757974-0EEF-6DA5-C79C-D120A1D945B3}"/>
          </ac:spMkLst>
        </pc:spChg>
        <pc:spChg chg="mod">
          <ac:chgData name="Iyer, Sankaran Suresh" userId="e8fa5b0f-a63f-488f-8086-16674b65cdd8" providerId="ADAL" clId="{09031D5B-1473-4B5D-9AE0-3D44E470B6DD}" dt="2025-03-04T01:11:53.438" v="1853" actId="1076"/>
          <ac:spMkLst>
            <pc:docMk/>
            <pc:sldMk cId="3435385840" sldId="328"/>
            <ac:spMk id="14" creationId="{66DF66FA-D39E-595D-6C3E-1678828C1077}"/>
          </ac:spMkLst>
        </pc:spChg>
        <pc:spChg chg="mod">
          <ac:chgData name="Iyer, Sankaran Suresh" userId="e8fa5b0f-a63f-488f-8086-16674b65cdd8" providerId="ADAL" clId="{09031D5B-1473-4B5D-9AE0-3D44E470B6DD}" dt="2025-03-04T01:11:53.438" v="1853" actId="1076"/>
          <ac:spMkLst>
            <pc:docMk/>
            <pc:sldMk cId="3435385840" sldId="328"/>
            <ac:spMk id="15" creationId="{C9D5C94F-F2EA-FAC6-E6AE-C12149F5F1FF}"/>
          </ac:spMkLst>
        </pc:spChg>
        <pc:spChg chg="mod">
          <ac:chgData name="Iyer, Sankaran Suresh" userId="e8fa5b0f-a63f-488f-8086-16674b65cdd8" providerId="ADAL" clId="{09031D5B-1473-4B5D-9AE0-3D44E470B6DD}" dt="2025-03-04T01:01:22.823" v="1455" actId="1076"/>
          <ac:spMkLst>
            <pc:docMk/>
            <pc:sldMk cId="3435385840" sldId="328"/>
            <ac:spMk id="16" creationId="{0C5B443B-6F7D-B6D0-D00E-118C5A72AC33}"/>
          </ac:spMkLst>
        </pc:spChg>
        <pc:spChg chg="add mod">
          <ac:chgData name="Iyer, Sankaran Suresh" userId="e8fa5b0f-a63f-488f-8086-16674b65cdd8" providerId="ADAL" clId="{09031D5B-1473-4B5D-9AE0-3D44E470B6DD}" dt="2025-03-05T01:06:49.021" v="2175" actId="1076"/>
          <ac:spMkLst>
            <pc:docMk/>
            <pc:sldMk cId="3435385840" sldId="328"/>
            <ac:spMk id="17" creationId="{5D923E33-38DC-6A51-5812-75211EDE08CD}"/>
          </ac:spMkLst>
        </pc:spChg>
        <pc:spChg chg="add mod">
          <ac:chgData name="Iyer, Sankaran Suresh" userId="e8fa5b0f-a63f-488f-8086-16674b65cdd8" providerId="ADAL" clId="{09031D5B-1473-4B5D-9AE0-3D44E470B6DD}" dt="2025-03-04T01:11:53.438" v="1853" actId="1076"/>
          <ac:spMkLst>
            <pc:docMk/>
            <pc:sldMk cId="3435385840" sldId="328"/>
            <ac:spMk id="18" creationId="{2AD641F6-88A8-B581-7C34-5FFB7ECB134F}"/>
          </ac:spMkLst>
        </pc:spChg>
        <pc:spChg chg="mod">
          <ac:chgData name="Iyer, Sankaran Suresh" userId="e8fa5b0f-a63f-488f-8086-16674b65cdd8" providerId="ADAL" clId="{09031D5B-1473-4B5D-9AE0-3D44E470B6DD}" dt="2025-03-04T01:11:53.438" v="1853" actId="1076"/>
          <ac:spMkLst>
            <pc:docMk/>
            <pc:sldMk cId="3435385840" sldId="328"/>
            <ac:spMk id="19" creationId="{7406A44D-2CFD-6890-59B6-9755632FC582}"/>
          </ac:spMkLst>
        </pc:spChg>
        <pc:spChg chg="mod">
          <ac:chgData name="Iyer, Sankaran Suresh" userId="e8fa5b0f-a63f-488f-8086-16674b65cdd8" providerId="ADAL" clId="{09031D5B-1473-4B5D-9AE0-3D44E470B6DD}" dt="2025-03-04T01:01:22.823" v="1455" actId="1076"/>
          <ac:spMkLst>
            <pc:docMk/>
            <pc:sldMk cId="3435385840" sldId="328"/>
            <ac:spMk id="20" creationId="{3E39C63A-F196-5AB1-4DF4-C33F4CED4AB0}"/>
          </ac:spMkLst>
        </pc:spChg>
        <pc:spChg chg="mod">
          <ac:chgData name="Iyer, Sankaran Suresh" userId="e8fa5b0f-a63f-488f-8086-16674b65cdd8" providerId="ADAL" clId="{09031D5B-1473-4B5D-9AE0-3D44E470B6DD}" dt="2025-03-07T04:02:05.747" v="4607" actId="20577"/>
          <ac:spMkLst>
            <pc:docMk/>
            <pc:sldMk cId="3435385840" sldId="328"/>
            <ac:spMk id="21" creationId="{D18FBC1A-5195-C95E-A5D0-AD246E76D34D}"/>
          </ac:spMkLst>
        </pc:spChg>
        <pc:spChg chg="add mod">
          <ac:chgData name="Iyer, Sankaran Suresh" userId="e8fa5b0f-a63f-488f-8086-16674b65cdd8" providerId="ADAL" clId="{09031D5B-1473-4B5D-9AE0-3D44E470B6DD}" dt="2025-03-04T01:11:53.438" v="1853" actId="1076"/>
          <ac:spMkLst>
            <pc:docMk/>
            <pc:sldMk cId="3435385840" sldId="328"/>
            <ac:spMk id="22" creationId="{A4AE5F1E-EA5C-5248-6D4A-01E2F7DF96B7}"/>
          </ac:spMkLst>
        </pc:spChg>
        <pc:spChg chg="mod">
          <ac:chgData name="Iyer, Sankaran Suresh" userId="e8fa5b0f-a63f-488f-8086-16674b65cdd8" providerId="ADAL" clId="{09031D5B-1473-4B5D-9AE0-3D44E470B6DD}" dt="2025-03-04T01:01:22.823" v="1455" actId="1076"/>
          <ac:spMkLst>
            <pc:docMk/>
            <pc:sldMk cId="3435385840" sldId="328"/>
            <ac:spMk id="23" creationId="{409BAF1C-761E-0203-13F0-8AE7D429077F}"/>
          </ac:spMkLst>
        </pc:spChg>
        <pc:spChg chg="add mod">
          <ac:chgData name="Iyer, Sankaran Suresh" userId="e8fa5b0f-a63f-488f-8086-16674b65cdd8" providerId="ADAL" clId="{09031D5B-1473-4B5D-9AE0-3D44E470B6DD}" dt="2025-03-04T01:11:53.438" v="1853" actId="1076"/>
          <ac:spMkLst>
            <pc:docMk/>
            <pc:sldMk cId="3435385840" sldId="328"/>
            <ac:spMk id="24" creationId="{D732F33D-17F0-77ED-4A1C-E24EB1E1CC66}"/>
          </ac:spMkLst>
        </pc:spChg>
        <pc:spChg chg="mod">
          <ac:chgData name="Iyer, Sankaran Suresh" userId="e8fa5b0f-a63f-488f-8086-16674b65cdd8" providerId="ADAL" clId="{09031D5B-1473-4B5D-9AE0-3D44E470B6DD}" dt="2025-03-05T02:13:11.956" v="3121" actId="207"/>
          <ac:spMkLst>
            <pc:docMk/>
            <pc:sldMk cId="3435385840" sldId="328"/>
            <ac:spMk id="25" creationId="{6670ED95-53CC-4A5F-A229-BBE09816F184}"/>
          </ac:spMkLst>
        </pc:spChg>
        <pc:spChg chg="mod">
          <ac:chgData name="Iyer, Sankaran Suresh" userId="e8fa5b0f-a63f-488f-8086-16674b65cdd8" providerId="ADAL" clId="{09031D5B-1473-4B5D-9AE0-3D44E470B6DD}" dt="2025-03-04T01:11:53.438" v="1853" actId="1076"/>
          <ac:spMkLst>
            <pc:docMk/>
            <pc:sldMk cId="3435385840" sldId="328"/>
            <ac:spMk id="29" creationId="{395FF736-9DDB-382D-90B9-B0C07A3F5040}"/>
          </ac:spMkLst>
        </pc:spChg>
        <pc:spChg chg="mod">
          <ac:chgData name="Iyer, Sankaran Suresh" userId="e8fa5b0f-a63f-488f-8086-16674b65cdd8" providerId="ADAL" clId="{09031D5B-1473-4B5D-9AE0-3D44E470B6DD}" dt="2025-03-04T01:09:04.063" v="1821" actId="403"/>
          <ac:spMkLst>
            <pc:docMk/>
            <pc:sldMk cId="3435385840" sldId="328"/>
            <ac:spMk id="62" creationId="{A3B0885A-F105-D84B-2D36-182D3653B6BF}"/>
          </ac:spMkLst>
        </pc:spChg>
        <pc:spChg chg="add mod">
          <ac:chgData name="Iyer, Sankaran Suresh" userId="e8fa5b0f-a63f-488f-8086-16674b65cdd8" providerId="ADAL" clId="{09031D5B-1473-4B5D-9AE0-3D44E470B6DD}" dt="2025-03-04T01:11:53.438" v="1853" actId="1076"/>
          <ac:spMkLst>
            <pc:docMk/>
            <pc:sldMk cId="3435385840" sldId="328"/>
            <ac:spMk id="65" creationId="{AE9AB7F0-379A-EF74-D55B-82464404889C}"/>
          </ac:spMkLst>
        </pc:spChg>
        <pc:spChg chg="add mod">
          <ac:chgData name="Iyer, Sankaran Suresh" userId="e8fa5b0f-a63f-488f-8086-16674b65cdd8" providerId="ADAL" clId="{09031D5B-1473-4B5D-9AE0-3D44E470B6DD}" dt="2025-03-04T01:11:53.438" v="1853" actId="1076"/>
          <ac:spMkLst>
            <pc:docMk/>
            <pc:sldMk cId="3435385840" sldId="328"/>
            <ac:spMk id="67" creationId="{2B66CAE5-C878-05E5-28B2-7535F76D21C6}"/>
          </ac:spMkLst>
        </pc:spChg>
        <pc:spChg chg="add mod">
          <ac:chgData name="Iyer, Sankaran Suresh" userId="e8fa5b0f-a63f-488f-8086-16674b65cdd8" providerId="ADAL" clId="{09031D5B-1473-4B5D-9AE0-3D44E470B6DD}" dt="2025-03-04T01:07:04.796" v="1810" actId="1076"/>
          <ac:spMkLst>
            <pc:docMk/>
            <pc:sldMk cId="3435385840" sldId="328"/>
            <ac:spMk id="68" creationId="{2AACC9BC-8753-2FA4-E4A3-032A4FE26FD3}"/>
          </ac:spMkLst>
        </pc:spChg>
        <pc:spChg chg="add mod">
          <ac:chgData name="Iyer, Sankaran Suresh" userId="e8fa5b0f-a63f-488f-8086-16674b65cdd8" providerId="ADAL" clId="{09031D5B-1473-4B5D-9AE0-3D44E470B6DD}" dt="2025-03-04T01:06:30.544" v="1787" actId="113"/>
          <ac:spMkLst>
            <pc:docMk/>
            <pc:sldMk cId="3435385840" sldId="328"/>
            <ac:spMk id="69" creationId="{5217B5DE-E65A-5947-FE80-76D0F418C949}"/>
          </ac:spMkLst>
        </pc:spChg>
        <pc:spChg chg="add mod">
          <ac:chgData name="Iyer, Sankaran Suresh" userId="e8fa5b0f-a63f-488f-8086-16674b65cdd8" providerId="ADAL" clId="{09031D5B-1473-4B5D-9AE0-3D44E470B6DD}" dt="2025-03-04T01:07:15.612" v="1812" actId="1076"/>
          <ac:spMkLst>
            <pc:docMk/>
            <pc:sldMk cId="3435385840" sldId="328"/>
            <ac:spMk id="70" creationId="{CCBAC718-CC2B-98E8-23B8-7418A8EE6383}"/>
          </ac:spMkLst>
        </pc:spChg>
        <pc:spChg chg="add mod">
          <ac:chgData name="Iyer, Sankaran Suresh" userId="e8fa5b0f-a63f-488f-8086-16674b65cdd8" providerId="ADAL" clId="{09031D5B-1473-4B5D-9AE0-3D44E470B6DD}" dt="2025-03-04T01:11:42.874" v="1852"/>
          <ac:spMkLst>
            <pc:docMk/>
            <pc:sldMk cId="3435385840" sldId="328"/>
            <ac:spMk id="74" creationId="{BCFBD5C0-FB69-AF9D-0139-5BF1D58E31EA}"/>
          </ac:spMkLst>
        </pc:spChg>
        <pc:spChg chg="add mod">
          <ac:chgData name="Iyer, Sankaran Suresh" userId="e8fa5b0f-a63f-488f-8086-16674b65cdd8" providerId="ADAL" clId="{09031D5B-1473-4B5D-9AE0-3D44E470B6DD}" dt="2025-03-04T01:18:48.294" v="2172" actId="14100"/>
          <ac:spMkLst>
            <pc:docMk/>
            <pc:sldMk cId="3435385840" sldId="328"/>
            <ac:spMk id="75" creationId="{6DA761D6-E296-31CE-A8D9-3C1F40241CD1}"/>
          </ac:spMkLst>
        </pc:spChg>
        <pc:spChg chg="add mod">
          <ac:chgData name="Iyer, Sankaran Suresh" userId="e8fa5b0f-a63f-488f-8086-16674b65cdd8" providerId="ADAL" clId="{09031D5B-1473-4B5D-9AE0-3D44E470B6DD}" dt="2025-03-04T01:16:21.662" v="1901" actId="1076"/>
          <ac:spMkLst>
            <pc:docMk/>
            <pc:sldMk cId="3435385840" sldId="328"/>
            <ac:spMk id="76" creationId="{C2E2078A-B64C-72A8-0888-17D5FD9D7FC3}"/>
          </ac:spMkLst>
        </pc:spChg>
        <pc:grpChg chg="mod">
          <ac:chgData name="Iyer, Sankaran Suresh" userId="e8fa5b0f-a63f-488f-8086-16674b65cdd8" providerId="ADAL" clId="{09031D5B-1473-4B5D-9AE0-3D44E470B6DD}" dt="2025-03-05T02:13:25.762" v="3124" actId="207"/>
          <ac:grpSpMkLst>
            <pc:docMk/>
            <pc:sldMk cId="3435385840" sldId="328"/>
            <ac:grpSpMk id="3" creationId="{23CD043C-A048-4AE6-4AFA-D1A0385D8313}"/>
          </ac:grpSpMkLst>
        </pc:grpChg>
        <pc:grpChg chg="mod">
          <ac:chgData name="Iyer, Sankaran Suresh" userId="e8fa5b0f-a63f-488f-8086-16674b65cdd8" providerId="ADAL" clId="{09031D5B-1473-4B5D-9AE0-3D44E470B6DD}" dt="2025-03-05T02:13:25.434" v="3123" actId="207"/>
          <ac:grpSpMkLst>
            <pc:docMk/>
            <pc:sldMk cId="3435385840" sldId="328"/>
            <ac:grpSpMk id="8" creationId="{A5FF4657-EF2D-4AB9-A4AC-0158593FE564}"/>
          </ac:grpSpMkLst>
        </pc:grpChg>
        <pc:grpChg chg="mod">
          <ac:chgData name="Iyer, Sankaran Suresh" userId="e8fa5b0f-a63f-488f-8086-16674b65cdd8" providerId="ADAL" clId="{09031D5B-1473-4B5D-9AE0-3D44E470B6DD}" dt="2025-03-05T02:13:26.114" v="3125" actId="207"/>
          <ac:grpSpMkLst>
            <pc:docMk/>
            <pc:sldMk cId="3435385840" sldId="328"/>
            <ac:grpSpMk id="11" creationId="{17252333-95F4-5245-446F-257613E660D5}"/>
          </ac:grpSpMkLst>
        </pc:grpChg>
        <pc:picChg chg="add mod modCrop">
          <ac:chgData name="Iyer, Sankaran Suresh" userId="e8fa5b0f-a63f-488f-8086-16674b65cdd8" providerId="ADAL" clId="{09031D5B-1473-4B5D-9AE0-3D44E470B6DD}" dt="2025-03-07T04:02:48.131" v="4618" actId="1076"/>
          <ac:picMkLst>
            <pc:docMk/>
            <pc:sldMk cId="3435385840" sldId="328"/>
            <ac:picMk id="27" creationId="{32AC881F-6903-0B73-5A2F-E1583D3E13C5}"/>
          </ac:picMkLst>
        </pc:picChg>
        <pc:picChg chg="add mod">
          <ac:chgData name="Iyer, Sankaran Suresh" userId="e8fa5b0f-a63f-488f-8086-16674b65cdd8" providerId="ADAL" clId="{09031D5B-1473-4B5D-9AE0-3D44E470B6DD}" dt="2025-03-05T01:07:08.046" v="2188" actId="1076"/>
          <ac:picMkLst>
            <pc:docMk/>
            <pc:sldMk cId="3435385840" sldId="328"/>
            <ac:picMk id="1026" creationId="{6E9D8B04-A47B-0B91-EC4D-A4D97AFCAE91}"/>
          </ac:picMkLst>
        </pc:picChg>
        <pc:cxnChg chg="mod">
          <ac:chgData name="Iyer, Sankaran Suresh" userId="e8fa5b0f-a63f-488f-8086-16674b65cdd8" providerId="ADAL" clId="{09031D5B-1473-4B5D-9AE0-3D44E470B6DD}" dt="2025-03-04T01:11:17.541" v="1851" actId="14100"/>
          <ac:cxnSpMkLst>
            <pc:docMk/>
            <pc:sldMk cId="3435385840" sldId="328"/>
            <ac:cxnSpMk id="26" creationId="{1E32CD36-ED75-9D66-786B-9EBDC2832D0B}"/>
          </ac:cxnSpMkLst>
        </pc:cxnChg>
      </pc:sldChg>
      <pc:sldChg chg="addSp delSp modSp add mod modTransition modAnim modNotesTx">
        <pc:chgData name="Iyer, Sankaran Suresh" userId="e8fa5b0f-a63f-488f-8086-16674b65cdd8" providerId="ADAL" clId="{09031D5B-1473-4B5D-9AE0-3D44E470B6DD}" dt="2025-03-11T00:22:35.046" v="4622" actId="1076"/>
        <pc:sldMkLst>
          <pc:docMk/>
          <pc:sldMk cId="1555610013" sldId="329"/>
        </pc:sldMkLst>
        <pc:spChg chg="add mod">
          <ac:chgData name="Iyer, Sankaran Suresh" userId="e8fa5b0f-a63f-488f-8086-16674b65cdd8" providerId="ADAL" clId="{09031D5B-1473-4B5D-9AE0-3D44E470B6DD}" dt="2025-03-05T22:09:16.966" v="3211" actId="1076"/>
          <ac:spMkLst>
            <pc:docMk/>
            <pc:sldMk cId="1555610013" sldId="329"/>
            <ac:spMk id="3" creationId="{8DEC2A90-DF0A-9A9B-CE03-874E8E2206D1}"/>
          </ac:spMkLst>
        </pc:spChg>
        <pc:spChg chg="mod">
          <ac:chgData name="Iyer, Sankaran Suresh" userId="e8fa5b0f-a63f-488f-8086-16674b65cdd8" providerId="ADAL" clId="{09031D5B-1473-4B5D-9AE0-3D44E470B6DD}" dt="2025-03-05T22:09:15.208" v="3210" actId="1076"/>
          <ac:spMkLst>
            <pc:docMk/>
            <pc:sldMk cId="1555610013" sldId="329"/>
            <ac:spMk id="4" creationId="{57CB3B50-3DAC-0ABC-EBA0-40CF9003071B}"/>
          </ac:spMkLst>
        </pc:spChg>
        <pc:spChg chg="add mod">
          <ac:chgData name="Iyer, Sankaran Suresh" userId="e8fa5b0f-a63f-488f-8086-16674b65cdd8" providerId="ADAL" clId="{09031D5B-1473-4B5D-9AE0-3D44E470B6DD}" dt="2025-03-05T22:33:32.302" v="3711" actId="2711"/>
          <ac:spMkLst>
            <pc:docMk/>
            <pc:sldMk cId="1555610013" sldId="329"/>
            <ac:spMk id="9" creationId="{D2B4F8CF-19E1-886C-53E8-0021F25CDEF9}"/>
          </ac:spMkLst>
        </pc:spChg>
        <pc:spChg chg="add mod">
          <ac:chgData name="Iyer, Sankaran Suresh" userId="e8fa5b0f-a63f-488f-8086-16674b65cdd8" providerId="ADAL" clId="{09031D5B-1473-4B5D-9AE0-3D44E470B6DD}" dt="2025-03-05T22:34:12.278" v="3713" actId="14100"/>
          <ac:spMkLst>
            <pc:docMk/>
            <pc:sldMk cId="1555610013" sldId="329"/>
            <ac:spMk id="10" creationId="{57C0284A-4476-0A4A-704E-AEE6C56E515E}"/>
          </ac:spMkLst>
        </pc:spChg>
        <pc:spChg chg="add mod">
          <ac:chgData name="Iyer, Sankaran Suresh" userId="e8fa5b0f-a63f-488f-8086-16674b65cdd8" providerId="ADAL" clId="{09031D5B-1473-4B5D-9AE0-3D44E470B6DD}" dt="2025-03-05T22:35:06.996" v="3739" actId="14100"/>
          <ac:spMkLst>
            <pc:docMk/>
            <pc:sldMk cId="1555610013" sldId="329"/>
            <ac:spMk id="11" creationId="{F3E3AA89-CBE6-1249-C06D-665986D36C9D}"/>
          </ac:spMkLst>
        </pc:spChg>
        <pc:spChg chg="add mod">
          <ac:chgData name="Iyer, Sankaran Suresh" userId="e8fa5b0f-a63f-488f-8086-16674b65cdd8" providerId="ADAL" clId="{09031D5B-1473-4B5D-9AE0-3D44E470B6DD}" dt="2025-03-05T22:35:04.300" v="3738" actId="14100"/>
          <ac:spMkLst>
            <pc:docMk/>
            <pc:sldMk cId="1555610013" sldId="329"/>
            <ac:spMk id="12" creationId="{0415FE1F-5266-3F0F-CD7E-82D9872DDDEC}"/>
          </ac:spMkLst>
        </pc:spChg>
        <pc:spChg chg="add mod">
          <ac:chgData name="Iyer, Sankaran Suresh" userId="e8fa5b0f-a63f-488f-8086-16674b65cdd8" providerId="ADAL" clId="{09031D5B-1473-4B5D-9AE0-3D44E470B6DD}" dt="2025-03-05T22:37:39.636" v="3834" actId="14100"/>
          <ac:spMkLst>
            <pc:docMk/>
            <pc:sldMk cId="1555610013" sldId="329"/>
            <ac:spMk id="13" creationId="{27D9FE09-9F75-9263-F33C-188C5C18E1A8}"/>
          </ac:spMkLst>
        </pc:spChg>
        <pc:spChg chg="mod">
          <ac:chgData name="Iyer, Sankaran Suresh" userId="e8fa5b0f-a63f-488f-8086-16674b65cdd8" providerId="ADAL" clId="{09031D5B-1473-4B5D-9AE0-3D44E470B6DD}" dt="2025-03-05T22:40:18.859" v="3868" actId="14100"/>
          <ac:spMkLst>
            <pc:docMk/>
            <pc:sldMk cId="1555610013" sldId="329"/>
            <ac:spMk id="14" creationId="{B6F63D4D-FB21-8ABF-4165-F8CE795DBC8B}"/>
          </ac:spMkLst>
        </pc:spChg>
        <pc:spChg chg="add mod">
          <ac:chgData name="Iyer, Sankaran Suresh" userId="e8fa5b0f-a63f-488f-8086-16674b65cdd8" providerId="ADAL" clId="{09031D5B-1473-4B5D-9AE0-3D44E470B6DD}" dt="2025-03-05T22:41:21.035" v="3877" actId="14100"/>
          <ac:spMkLst>
            <pc:docMk/>
            <pc:sldMk cId="1555610013" sldId="329"/>
            <ac:spMk id="15" creationId="{EDD95F30-6996-BD18-68CF-401CD6D468DD}"/>
          </ac:spMkLst>
        </pc:spChg>
        <pc:spChg chg="add mod">
          <ac:chgData name="Iyer, Sankaran Suresh" userId="e8fa5b0f-a63f-488f-8086-16674b65cdd8" providerId="ADAL" clId="{09031D5B-1473-4B5D-9AE0-3D44E470B6DD}" dt="2025-03-05T22:35:32.084" v="3747" actId="20577"/>
          <ac:spMkLst>
            <pc:docMk/>
            <pc:sldMk cId="1555610013" sldId="329"/>
            <ac:spMk id="16" creationId="{699952DA-4AB4-A51A-8425-0490FC9A868F}"/>
          </ac:spMkLst>
        </pc:spChg>
        <pc:spChg chg="add mod">
          <ac:chgData name="Iyer, Sankaran Suresh" userId="e8fa5b0f-a63f-488f-8086-16674b65cdd8" providerId="ADAL" clId="{09031D5B-1473-4B5D-9AE0-3D44E470B6DD}" dt="2025-03-05T22:37:27.164" v="3819" actId="20577"/>
          <ac:spMkLst>
            <pc:docMk/>
            <pc:sldMk cId="1555610013" sldId="329"/>
            <ac:spMk id="17" creationId="{3371FF2F-4A3D-0033-1D0A-C5F9E209821D}"/>
          </ac:spMkLst>
        </pc:spChg>
        <pc:spChg chg="add mod">
          <ac:chgData name="Iyer, Sankaran Suresh" userId="e8fa5b0f-a63f-488f-8086-16674b65cdd8" providerId="ADAL" clId="{09031D5B-1473-4B5D-9AE0-3D44E470B6DD}" dt="2025-03-05T22:39:46.035" v="3860" actId="20577"/>
          <ac:spMkLst>
            <pc:docMk/>
            <pc:sldMk cId="1555610013" sldId="329"/>
            <ac:spMk id="19" creationId="{5054AF4E-5A23-9137-6DFA-57A57CAFFF34}"/>
          </ac:spMkLst>
        </pc:spChg>
        <pc:spChg chg="add del mod">
          <ac:chgData name="Iyer, Sankaran Suresh" userId="e8fa5b0f-a63f-488f-8086-16674b65cdd8" providerId="ADAL" clId="{09031D5B-1473-4B5D-9AE0-3D44E470B6DD}" dt="2025-03-05T22:41:24.523" v="3879" actId="20577"/>
          <ac:spMkLst>
            <pc:docMk/>
            <pc:sldMk cId="1555610013" sldId="329"/>
            <ac:spMk id="20" creationId="{03CCA637-EA62-0DAF-0DCA-9CBB8D9E27B4}"/>
          </ac:spMkLst>
        </pc:spChg>
        <pc:spChg chg="add mod">
          <ac:chgData name="Iyer, Sankaran Suresh" userId="e8fa5b0f-a63f-488f-8086-16674b65cdd8" providerId="ADAL" clId="{09031D5B-1473-4B5D-9AE0-3D44E470B6DD}" dt="2025-03-05T22:37:10.684" v="3814" actId="1035"/>
          <ac:spMkLst>
            <pc:docMk/>
            <pc:sldMk cId="1555610013" sldId="329"/>
            <ac:spMk id="21" creationId="{CFC305E0-B9E9-DB52-44B6-1A8CEC198962}"/>
          </ac:spMkLst>
        </pc:spChg>
        <pc:spChg chg="add mod">
          <ac:chgData name="Iyer, Sankaran Suresh" userId="e8fa5b0f-a63f-488f-8086-16674b65cdd8" providerId="ADAL" clId="{09031D5B-1473-4B5D-9AE0-3D44E470B6DD}" dt="2025-03-05T22:36:25.580" v="3789" actId="20577"/>
          <ac:spMkLst>
            <pc:docMk/>
            <pc:sldMk cId="1555610013" sldId="329"/>
            <ac:spMk id="22" creationId="{586F4E88-92DC-E8D8-B7AA-2827C38D8B57}"/>
          </ac:spMkLst>
        </pc:spChg>
        <pc:spChg chg="add mod">
          <ac:chgData name="Iyer, Sankaran Suresh" userId="e8fa5b0f-a63f-488f-8086-16674b65cdd8" providerId="ADAL" clId="{09031D5B-1473-4B5D-9AE0-3D44E470B6DD}" dt="2025-03-05T22:36:33.820" v="3803" actId="20577"/>
          <ac:spMkLst>
            <pc:docMk/>
            <pc:sldMk cId="1555610013" sldId="329"/>
            <ac:spMk id="23" creationId="{880AAA8B-5978-1C5D-69A4-29DE02558146}"/>
          </ac:spMkLst>
        </pc:spChg>
        <pc:spChg chg="add mod">
          <ac:chgData name="Iyer, Sankaran Suresh" userId="e8fa5b0f-a63f-488f-8086-16674b65cdd8" providerId="ADAL" clId="{09031D5B-1473-4B5D-9AE0-3D44E470B6DD}" dt="2025-03-05T22:36:49.220" v="3807" actId="1076"/>
          <ac:spMkLst>
            <pc:docMk/>
            <pc:sldMk cId="1555610013" sldId="329"/>
            <ac:spMk id="25" creationId="{30E57122-6DAB-84D2-ADDC-5BBDD3BB9A19}"/>
          </ac:spMkLst>
        </pc:spChg>
        <pc:spChg chg="add mod">
          <ac:chgData name="Iyer, Sankaran Suresh" userId="e8fa5b0f-a63f-488f-8086-16674b65cdd8" providerId="ADAL" clId="{09031D5B-1473-4B5D-9AE0-3D44E470B6DD}" dt="2025-03-05T22:36:59.723" v="3812" actId="1036"/>
          <ac:spMkLst>
            <pc:docMk/>
            <pc:sldMk cId="1555610013" sldId="329"/>
            <ac:spMk id="26" creationId="{C9665B47-D5FE-E85C-A5CA-A2B03B984B94}"/>
          </ac:spMkLst>
        </pc:spChg>
        <pc:spChg chg="add mod">
          <ac:chgData name="Iyer, Sankaran Suresh" userId="e8fa5b0f-a63f-488f-8086-16674b65cdd8" providerId="ADAL" clId="{09031D5B-1473-4B5D-9AE0-3D44E470B6DD}" dt="2025-03-05T22:38:02.971" v="3846" actId="20577"/>
          <ac:spMkLst>
            <pc:docMk/>
            <pc:sldMk cId="1555610013" sldId="329"/>
            <ac:spMk id="27" creationId="{2D62C080-9C73-9D65-BE0C-731556F27930}"/>
          </ac:spMkLst>
        </pc:spChg>
        <pc:graphicFrameChg chg="add mod modGraphic">
          <ac:chgData name="Iyer, Sankaran Suresh" userId="e8fa5b0f-a63f-488f-8086-16674b65cdd8" providerId="ADAL" clId="{09031D5B-1473-4B5D-9AE0-3D44E470B6DD}" dt="2025-03-05T22:29:15.022" v="3594" actId="255"/>
          <ac:graphicFrameMkLst>
            <pc:docMk/>
            <pc:sldMk cId="1555610013" sldId="329"/>
            <ac:graphicFrameMk id="6" creationId="{39FD4E38-AC9A-09AE-72A8-E3EA1003A8D3}"/>
          </ac:graphicFrameMkLst>
        </pc:graphicFrameChg>
        <pc:picChg chg="add mod">
          <ac:chgData name="Iyer, Sankaran Suresh" userId="e8fa5b0f-a63f-488f-8086-16674b65cdd8" providerId="ADAL" clId="{09031D5B-1473-4B5D-9AE0-3D44E470B6DD}" dt="2025-03-05T22:33:16.884" v="3706" actId="1076"/>
          <ac:picMkLst>
            <pc:docMk/>
            <pc:sldMk cId="1555610013" sldId="329"/>
            <ac:picMk id="8" creationId="{8710FF38-6164-B4CC-781F-6E721328A5C7}"/>
          </ac:picMkLst>
        </pc:picChg>
        <pc:picChg chg="add mod">
          <ac:chgData name="Iyer, Sankaran Suresh" userId="e8fa5b0f-a63f-488f-8086-16674b65cdd8" providerId="ADAL" clId="{09031D5B-1473-4B5D-9AE0-3D44E470B6DD}" dt="2025-03-11T00:22:34.629" v="4621" actId="1076"/>
          <ac:picMkLst>
            <pc:docMk/>
            <pc:sldMk cId="1555610013" sldId="329"/>
            <ac:picMk id="29" creationId="{C76A713D-E082-E322-6F71-8BDD42B00B38}"/>
          </ac:picMkLst>
        </pc:picChg>
        <pc:picChg chg="add mod">
          <ac:chgData name="Iyer, Sankaran Suresh" userId="e8fa5b0f-a63f-488f-8086-16674b65cdd8" providerId="ADAL" clId="{09031D5B-1473-4B5D-9AE0-3D44E470B6DD}" dt="2025-03-11T00:22:35.046" v="4622" actId="1076"/>
          <ac:picMkLst>
            <pc:docMk/>
            <pc:sldMk cId="1555610013" sldId="329"/>
            <ac:picMk id="31" creationId="{30A38096-EC68-C333-22AB-BC21E9C25639}"/>
          </ac:picMkLst>
        </pc:picChg>
      </pc:sldChg>
      <pc:sldChg chg="modSp add mod modNotesTx">
        <pc:chgData name="Iyer, Sankaran Suresh" userId="e8fa5b0f-a63f-488f-8086-16674b65cdd8" providerId="ADAL" clId="{09031D5B-1473-4B5D-9AE0-3D44E470B6DD}" dt="2025-03-02T17:45:15.631" v="1305" actId="20577"/>
        <pc:sldMkLst>
          <pc:docMk/>
          <pc:sldMk cId="4051573254" sldId="330"/>
        </pc:sldMkLst>
        <pc:spChg chg="mod">
          <ac:chgData name="Iyer, Sankaran Suresh" userId="e8fa5b0f-a63f-488f-8086-16674b65cdd8" providerId="ADAL" clId="{09031D5B-1473-4B5D-9AE0-3D44E470B6DD}" dt="2025-03-02T17:32:47.912" v="980" actId="20577"/>
          <ac:spMkLst>
            <pc:docMk/>
            <pc:sldMk cId="4051573254" sldId="330"/>
            <ac:spMk id="4" creationId="{DB4D5ECF-5893-4F68-BBED-9F1003F5FDFD}"/>
          </ac:spMkLst>
        </pc:spChg>
      </pc:sldChg>
      <pc:sldChg chg="modSp add mod modNotesTx">
        <pc:chgData name="Iyer, Sankaran Suresh" userId="e8fa5b0f-a63f-488f-8086-16674b65cdd8" providerId="ADAL" clId="{09031D5B-1473-4B5D-9AE0-3D44E470B6DD}" dt="2025-03-02T17:45:27.640" v="1310" actId="20577"/>
        <pc:sldMkLst>
          <pc:docMk/>
          <pc:sldMk cId="3486090449" sldId="331"/>
        </pc:sldMkLst>
        <pc:spChg chg="mod">
          <ac:chgData name="Iyer, Sankaran Suresh" userId="e8fa5b0f-a63f-488f-8086-16674b65cdd8" providerId="ADAL" clId="{09031D5B-1473-4B5D-9AE0-3D44E470B6DD}" dt="2025-03-02T17:32:59.728" v="1010" actId="20577"/>
          <ac:spMkLst>
            <pc:docMk/>
            <pc:sldMk cId="3486090449" sldId="331"/>
            <ac:spMk id="4" creationId="{FD01EE7D-C6CD-F072-4553-5445A1B6E875}"/>
          </ac:spMkLst>
        </pc:spChg>
      </pc:sldChg>
      <pc:sldChg chg="addSp delSp modSp add mod delAnim modAnim modNotesTx">
        <pc:chgData name="Iyer, Sankaran Suresh" userId="e8fa5b0f-a63f-488f-8086-16674b65cdd8" providerId="ADAL" clId="{09031D5B-1473-4B5D-9AE0-3D44E470B6DD}" dt="2025-03-06T00:24:46.507" v="4600" actId="20577"/>
        <pc:sldMkLst>
          <pc:docMk/>
          <pc:sldMk cId="760297683" sldId="332"/>
        </pc:sldMkLst>
        <pc:spChg chg="mod">
          <ac:chgData name="Iyer, Sankaran Suresh" userId="e8fa5b0f-a63f-488f-8086-16674b65cdd8" providerId="ADAL" clId="{09031D5B-1473-4B5D-9AE0-3D44E470B6DD}" dt="2025-03-06T00:23:49.387" v="4560" actId="1076"/>
          <ac:spMkLst>
            <pc:docMk/>
            <pc:sldMk cId="760297683" sldId="332"/>
            <ac:spMk id="4" creationId="{562231AA-BCD8-7AFF-6B5F-F825A8C95339}"/>
          </ac:spMkLst>
        </pc:spChg>
        <pc:spChg chg="add mod">
          <ac:chgData name="Iyer, Sankaran Suresh" userId="e8fa5b0f-a63f-488f-8086-16674b65cdd8" providerId="ADAL" clId="{09031D5B-1473-4B5D-9AE0-3D44E470B6DD}" dt="2025-03-06T00:01:08.109" v="3998" actId="20577"/>
          <ac:spMkLst>
            <pc:docMk/>
            <pc:sldMk cId="760297683" sldId="332"/>
            <ac:spMk id="10" creationId="{FF6736B7-9A76-C21C-F286-3AF8750828E3}"/>
          </ac:spMkLst>
        </pc:spChg>
        <pc:spChg chg="add mod">
          <ac:chgData name="Iyer, Sankaran Suresh" userId="e8fa5b0f-a63f-488f-8086-16674b65cdd8" providerId="ADAL" clId="{09031D5B-1473-4B5D-9AE0-3D44E470B6DD}" dt="2025-03-06T00:10:10.926" v="4274" actId="1076"/>
          <ac:spMkLst>
            <pc:docMk/>
            <pc:sldMk cId="760297683" sldId="332"/>
            <ac:spMk id="11" creationId="{19532A8C-0035-69A7-E486-5E4EC497179D}"/>
          </ac:spMkLst>
        </pc:spChg>
        <pc:spChg chg="add mod">
          <ac:chgData name="Iyer, Sankaran Suresh" userId="e8fa5b0f-a63f-488f-8086-16674b65cdd8" providerId="ADAL" clId="{09031D5B-1473-4B5D-9AE0-3D44E470B6DD}" dt="2025-03-06T00:01:47.812" v="4035" actId="20577"/>
          <ac:spMkLst>
            <pc:docMk/>
            <pc:sldMk cId="760297683" sldId="332"/>
            <ac:spMk id="12" creationId="{A719E82B-5A62-F22A-AE3A-2E9924B661ED}"/>
          </ac:spMkLst>
        </pc:spChg>
        <pc:spChg chg="add mod">
          <ac:chgData name="Iyer, Sankaran Suresh" userId="e8fa5b0f-a63f-488f-8086-16674b65cdd8" providerId="ADAL" clId="{09031D5B-1473-4B5D-9AE0-3D44E470B6DD}" dt="2025-03-05T23:56:22.946" v="3935" actId="1582"/>
          <ac:spMkLst>
            <pc:docMk/>
            <pc:sldMk cId="760297683" sldId="332"/>
            <ac:spMk id="15" creationId="{CE830A6B-ECED-8568-6130-B05E821A413E}"/>
          </ac:spMkLst>
        </pc:spChg>
        <pc:spChg chg="add mod">
          <ac:chgData name="Iyer, Sankaran Suresh" userId="e8fa5b0f-a63f-488f-8086-16674b65cdd8" providerId="ADAL" clId="{09031D5B-1473-4B5D-9AE0-3D44E470B6DD}" dt="2025-03-06T00:07:39.549" v="4201" actId="14100"/>
          <ac:spMkLst>
            <pc:docMk/>
            <pc:sldMk cId="760297683" sldId="332"/>
            <ac:spMk id="18" creationId="{59476BD5-039F-1619-B3A9-795D87D3B834}"/>
          </ac:spMkLst>
        </pc:spChg>
        <pc:spChg chg="add mod">
          <ac:chgData name="Iyer, Sankaran Suresh" userId="e8fa5b0f-a63f-488f-8086-16674b65cdd8" providerId="ADAL" clId="{09031D5B-1473-4B5D-9AE0-3D44E470B6DD}" dt="2025-03-06T00:08:20.532" v="4270" actId="20577"/>
          <ac:spMkLst>
            <pc:docMk/>
            <pc:sldMk cId="760297683" sldId="332"/>
            <ac:spMk id="21" creationId="{375A3907-DDEA-7D4F-6011-E46416950C07}"/>
          </ac:spMkLst>
        </pc:spChg>
        <pc:spChg chg="add mod">
          <ac:chgData name="Iyer, Sankaran Suresh" userId="e8fa5b0f-a63f-488f-8086-16674b65cdd8" providerId="ADAL" clId="{09031D5B-1473-4B5D-9AE0-3D44E470B6DD}" dt="2025-03-06T00:11:47.900" v="4337" actId="20577"/>
          <ac:spMkLst>
            <pc:docMk/>
            <pc:sldMk cId="760297683" sldId="332"/>
            <ac:spMk id="24" creationId="{7BA9629C-3DDE-68E8-32CC-B0D87BAE1773}"/>
          </ac:spMkLst>
        </pc:spChg>
        <pc:spChg chg="add mod">
          <ac:chgData name="Iyer, Sankaran Suresh" userId="e8fa5b0f-a63f-488f-8086-16674b65cdd8" providerId="ADAL" clId="{09031D5B-1473-4B5D-9AE0-3D44E470B6DD}" dt="2025-03-06T00:16:23.635" v="4415" actId="20577"/>
          <ac:spMkLst>
            <pc:docMk/>
            <pc:sldMk cId="760297683" sldId="332"/>
            <ac:spMk id="27" creationId="{720BC946-A3A5-EFC6-5575-15CE3DA0A91E}"/>
          </ac:spMkLst>
        </pc:spChg>
        <pc:spChg chg="add mod">
          <ac:chgData name="Iyer, Sankaran Suresh" userId="e8fa5b0f-a63f-488f-8086-16674b65cdd8" providerId="ADAL" clId="{09031D5B-1473-4B5D-9AE0-3D44E470B6DD}" dt="2025-03-06T00:21:33.083" v="4538" actId="1076"/>
          <ac:spMkLst>
            <pc:docMk/>
            <pc:sldMk cId="760297683" sldId="332"/>
            <ac:spMk id="31" creationId="{8F126DE2-3A9B-5CF9-C579-F3811CF092DA}"/>
          </ac:spMkLst>
        </pc:spChg>
        <pc:spChg chg="add mod">
          <ac:chgData name="Iyer, Sankaran Suresh" userId="e8fa5b0f-a63f-488f-8086-16674b65cdd8" providerId="ADAL" clId="{09031D5B-1473-4B5D-9AE0-3D44E470B6DD}" dt="2025-03-06T00:23:10.074" v="4558" actId="20577"/>
          <ac:spMkLst>
            <pc:docMk/>
            <pc:sldMk cId="760297683" sldId="332"/>
            <ac:spMk id="34" creationId="{28874413-31A4-9CBE-C5B8-68EB154EEB24}"/>
          </ac:spMkLst>
        </pc:spChg>
        <pc:spChg chg="add mod">
          <ac:chgData name="Iyer, Sankaran Suresh" userId="e8fa5b0f-a63f-488f-8086-16674b65cdd8" providerId="ADAL" clId="{09031D5B-1473-4B5D-9AE0-3D44E470B6DD}" dt="2025-03-06T00:24:46.507" v="4600" actId="20577"/>
          <ac:spMkLst>
            <pc:docMk/>
            <pc:sldMk cId="760297683" sldId="332"/>
            <ac:spMk id="35" creationId="{D42B893B-A1FC-6212-B1DB-799FE9F5231A}"/>
          </ac:spMkLst>
        </pc:spChg>
        <pc:picChg chg="add mod">
          <ac:chgData name="Iyer, Sankaran Suresh" userId="e8fa5b0f-a63f-488f-8086-16674b65cdd8" providerId="ADAL" clId="{09031D5B-1473-4B5D-9AE0-3D44E470B6DD}" dt="2025-03-05T23:55:58.005" v="3930" actId="1076"/>
          <ac:picMkLst>
            <pc:docMk/>
            <pc:sldMk cId="760297683" sldId="332"/>
            <ac:picMk id="9" creationId="{9F704709-006B-E797-F73C-1DF582F4EFA1}"/>
          </ac:picMkLst>
        </pc:picChg>
        <pc:picChg chg="add mod">
          <ac:chgData name="Iyer, Sankaran Suresh" userId="e8fa5b0f-a63f-488f-8086-16674b65cdd8" providerId="ADAL" clId="{09031D5B-1473-4B5D-9AE0-3D44E470B6DD}" dt="2025-03-06T00:04:44.389" v="4124" actId="1076"/>
          <ac:picMkLst>
            <pc:docMk/>
            <pc:sldMk cId="760297683" sldId="332"/>
            <ac:picMk id="17" creationId="{7BBD1262-E58B-386C-1C8D-36C7E53B116A}"/>
          </ac:picMkLst>
        </pc:picChg>
        <pc:picChg chg="add mod">
          <ac:chgData name="Iyer, Sankaran Suresh" userId="e8fa5b0f-a63f-488f-8086-16674b65cdd8" providerId="ADAL" clId="{09031D5B-1473-4B5D-9AE0-3D44E470B6DD}" dt="2025-03-06T00:05:43.406" v="4135" actId="14100"/>
          <ac:picMkLst>
            <pc:docMk/>
            <pc:sldMk cId="760297683" sldId="332"/>
            <ac:picMk id="20" creationId="{50E978C4-E303-1E70-80CE-53EE61AEFE55}"/>
          </ac:picMkLst>
        </pc:picChg>
        <pc:picChg chg="add mod">
          <ac:chgData name="Iyer, Sankaran Suresh" userId="e8fa5b0f-a63f-488f-8086-16674b65cdd8" providerId="ADAL" clId="{09031D5B-1473-4B5D-9AE0-3D44E470B6DD}" dt="2025-03-06T00:11:54.276" v="4338" actId="1038"/>
          <ac:picMkLst>
            <pc:docMk/>
            <pc:sldMk cId="760297683" sldId="332"/>
            <ac:picMk id="23" creationId="{754937C4-7DCB-7884-442D-C456ADC44D73}"/>
          </ac:picMkLst>
        </pc:picChg>
        <pc:picChg chg="add mod">
          <ac:chgData name="Iyer, Sankaran Suresh" userId="e8fa5b0f-a63f-488f-8086-16674b65cdd8" providerId="ADAL" clId="{09031D5B-1473-4B5D-9AE0-3D44E470B6DD}" dt="2025-03-06T00:12:46.363" v="4344" actId="1076"/>
          <ac:picMkLst>
            <pc:docMk/>
            <pc:sldMk cId="760297683" sldId="332"/>
            <ac:picMk id="26" creationId="{EEEA91DB-B114-6031-2142-69C4114B98CD}"/>
          </ac:picMkLst>
        </pc:picChg>
        <pc:picChg chg="add mod">
          <ac:chgData name="Iyer, Sankaran Suresh" userId="e8fa5b0f-a63f-488f-8086-16674b65cdd8" providerId="ADAL" clId="{09031D5B-1473-4B5D-9AE0-3D44E470B6DD}" dt="2025-03-06T00:19:48.060" v="4421" actId="1076"/>
          <ac:picMkLst>
            <pc:docMk/>
            <pc:sldMk cId="760297683" sldId="332"/>
            <ac:picMk id="29" creationId="{DDAF0069-EC7F-EF41-9E7F-365220811F7E}"/>
          </ac:picMkLst>
        </pc:picChg>
        <pc:picChg chg="add mod">
          <ac:chgData name="Iyer, Sankaran Suresh" userId="e8fa5b0f-a63f-488f-8086-16674b65cdd8" providerId="ADAL" clId="{09031D5B-1473-4B5D-9AE0-3D44E470B6DD}" dt="2025-03-06T00:22:12.651" v="4542" actId="1076"/>
          <ac:picMkLst>
            <pc:docMk/>
            <pc:sldMk cId="760297683" sldId="332"/>
            <ac:picMk id="33" creationId="{244BB52D-0101-7666-F2E9-C86DD253734F}"/>
          </ac:picMkLst>
        </pc:picChg>
      </pc:sldChg>
      <pc:sldChg chg="modSp add del mod modNotesTx">
        <pc:chgData name="Iyer, Sankaran Suresh" userId="e8fa5b0f-a63f-488f-8086-16674b65cdd8" providerId="ADAL" clId="{09031D5B-1473-4B5D-9AE0-3D44E470B6DD}" dt="2025-03-06T00:22:14.120" v="4543" actId="47"/>
        <pc:sldMkLst>
          <pc:docMk/>
          <pc:sldMk cId="1482903679" sldId="333"/>
        </pc:sldMkLst>
      </pc:sldChg>
      <pc:sldChg chg="modSp add del mod">
        <pc:chgData name="Iyer, Sankaran Suresh" userId="e8fa5b0f-a63f-488f-8086-16674b65cdd8" providerId="ADAL" clId="{09031D5B-1473-4B5D-9AE0-3D44E470B6DD}" dt="2025-03-02T17:35:28.206" v="1107" actId="47"/>
        <pc:sldMkLst>
          <pc:docMk/>
          <pc:sldMk cId="1291064688" sldId="334"/>
        </pc:sldMkLst>
      </pc:sldChg>
      <pc:sldChg chg="modSp add mod">
        <pc:chgData name="Iyer, Sankaran Suresh" userId="e8fa5b0f-a63f-488f-8086-16674b65cdd8" providerId="ADAL" clId="{09031D5B-1473-4B5D-9AE0-3D44E470B6DD}" dt="2025-03-02T17:39:39.608" v="1164"/>
        <pc:sldMkLst>
          <pc:docMk/>
          <pc:sldMk cId="1675258509" sldId="334"/>
        </pc:sldMkLst>
        <pc:spChg chg="mod">
          <ac:chgData name="Iyer, Sankaran Suresh" userId="e8fa5b0f-a63f-488f-8086-16674b65cdd8" providerId="ADAL" clId="{09031D5B-1473-4B5D-9AE0-3D44E470B6DD}" dt="2025-03-02T17:39:39.608" v="1164"/>
          <ac:spMkLst>
            <pc:docMk/>
            <pc:sldMk cId="1675258509" sldId="334"/>
            <ac:spMk id="4" creationId="{5CC0ADBF-D74F-4E61-E948-9A196B61DF6F}"/>
          </ac:spMkLst>
        </pc:spChg>
      </pc:sldChg>
      <pc:sldChg chg="modSp add mod modNotesTx">
        <pc:chgData name="Iyer, Sankaran Suresh" userId="e8fa5b0f-a63f-488f-8086-16674b65cdd8" providerId="ADAL" clId="{09031D5B-1473-4B5D-9AE0-3D44E470B6DD}" dt="2025-03-02T17:44:16.269" v="1260" actId="6549"/>
        <pc:sldMkLst>
          <pc:docMk/>
          <pc:sldMk cId="1241463976" sldId="335"/>
        </pc:sldMkLst>
        <pc:spChg chg="mod">
          <ac:chgData name="Iyer, Sankaran Suresh" userId="e8fa5b0f-a63f-488f-8086-16674b65cdd8" providerId="ADAL" clId="{09031D5B-1473-4B5D-9AE0-3D44E470B6DD}" dt="2025-03-02T17:44:16.269" v="1260" actId="6549"/>
          <ac:spMkLst>
            <pc:docMk/>
            <pc:sldMk cId="1241463976" sldId="335"/>
            <ac:spMk id="4" creationId="{92FFC868-05B2-D521-524D-8FAEAD3B8093}"/>
          </ac:spMkLst>
        </pc:spChg>
      </pc:sldChg>
      <pc:sldChg chg="addSp delSp modSp add mod ord">
        <pc:chgData name="Iyer, Sankaran Suresh" userId="e8fa5b0f-a63f-488f-8086-16674b65cdd8" providerId="ADAL" clId="{09031D5B-1473-4B5D-9AE0-3D44E470B6DD}" dt="2025-03-02T17:52:04.330" v="1361"/>
        <pc:sldMkLst>
          <pc:docMk/>
          <pc:sldMk cId="209239499" sldId="336"/>
        </pc:sldMkLst>
      </pc:sldChg>
      <pc:sldChg chg="add del">
        <pc:chgData name="Iyer, Sankaran Suresh" userId="e8fa5b0f-a63f-488f-8086-16674b65cdd8" providerId="ADAL" clId="{09031D5B-1473-4B5D-9AE0-3D44E470B6DD}" dt="2025-03-04T00:59:40.721" v="1365" actId="47"/>
        <pc:sldMkLst>
          <pc:docMk/>
          <pc:sldMk cId="564617469" sldId="337"/>
        </pc:sldMkLst>
      </pc:sldChg>
      <pc:sldChg chg="addSp modSp mod">
        <pc:chgData name="Iyer, Sankaran Suresh" userId="e8fa5b0f-a63f-488f-8086-16674b65cdd8" providerId="ADAL" clId="{09031D5B-1473-4B5D-9AE0-3D44E470B6DD}" dt="2025-03-05T01:34:37.206" v="2341" actId="1076"/>
        <pc:sldMkLst>
          <pc:docMk/>
          <pc:sldMk cId="3671608345" sldId="337"/>
        </pc:sldMkLst>
        <pc:spChg chg="mod">
          <ac:chgData name="Iyer, Sankaran Suresh" userId="e8fa5b0f-a63f-488f-8086-16674b65cdd8" providerId="ADAL" clId="{09031D5B-1473-4B5D-9AE0-3D44E470B6DD}" dt="2025-03-05T01:34:37.206" v="2341" actId="1076"/>
          <ac:spMkLst>
            <pc:docMk/>
            <pc:sldMk cId="3671608345" sldId="337"/>
            <ac:spMk id="41" creationId="{3790457C-018A-9ABB-C58C-A3D68F8F32EA}"/>
          </ac:spMkLst>
        </pc:spChg>
        <pc:spChg chg="mod">
          <ac:chgData name="Iyer, Sankaran Suresh" userId="e8fa5b0f-a63f-488f-8086-16674b65cdd8" providerId="ADAL" clId="{09031D5B-1473-4B5D-9AE0-3D44E470B6DD}" dt="2025-03-05T01:34:29.014" v="2340" actId="1076"/>
          <ac:spMkLst>
            <pc:docMk/>
            <pc:sldMk cId="3671608345" sldId="337"/>
            <ac:spMk id="47" creationId="{3DE13F2B-670A-7279-0245-4EE4FDAE4787}"/>
          </ac:spMkLst>
        </pc:spChg>
        <pc:cxnChg chg="add mod">
          <ac:chgData name="Iyer, Sankaran Suresh" userId="e8fa5b0f-a63f-488f-8086-16674b65cdd8" providerId="ADAL" clId="{09031D5B-1473-4B5D-9AE0-3D44E470B6DD}" dt="2025-03-05T01:34:07.879" v="2336" actId="1582"/>
          <ac:cxnSpMkLst>
            <pc:docMk/>
            <pc:sldMk cId="3671608345" sldId="337"/>
            <ac:cxnSpMk id="6" creationId="{65C87A39-9111-6339-CD9E-19EDB68EDE66}"/>
          </ac:cxnSpMkLst>
        </pc:cxnChg>
        <pc:cxnChg chg="add mod">
          <ac:chgData name="Iyer, Sankaran Suresh" userId="e8fa5b0f-a63f-488f-8086-16674b65cdd8" providerId="ADAL" clId="{09031D5B-1473-4B5D-9AE0-3D44E470B6DD}" dt="2025-03-05T01:34:21.007" v="2338" actId="1076"/>
          <ac:cxnSpMkLst>
            <pc:docMk/>
            <pc:sldMk cId="3671608345" sldId="337"/>
            <ac:cxnSpMk id="11" creationId="{2D012FA8-90E7-0F6E-5861-9901E87DF14C}"/>
          </ac:cxnSpMkLst>
        </pc:cxnChg>
      </pc:sldChg>
    </pc:docChg>
  </pc:docChgLst>
  <pc:docChgLst>
    <pc:chgData name="Sriram, Lokesh" userId="S::lsriram@purdue.edu::a76bee2f-d639-4a83-ae38-f78200968bac" providerId="AD" clId="Web-{69877461-2024-A4C9-D554-9113994CD2E7}"/>
    <pc:docChg chg="modSld">
      <pc:chgData name="Sriram, Lokesh" userId="S::lsriram@purdue.edu::a76bee2f-d639-4a83-ae38-f78200968bac" providerId="AD" clId="Web-{69877461-2024-A4C9-D554-9113994CD2E7}" dt="2025-02-09T01:30:37.165" v="0" actId="20577"/>
      <pc:docMkLst>
        <pc:docMk/>
      </pc:docMkLst>
      <pc:sldChg chg="modSp">
        <pc:chgData name="Sriram, Lokesh" userId="S::lsriram@purdue.edu::a76bee2f-d639-4a83-ae38-f78200968bac" providerId="AD" clId="Web-{69877461-2024-A4C9-D554-9113994CD2E7}" dt="2025-02-09T01:30:37.165" v="0" actId="20577"/>
        <pc:sldMkLst>
          <pc:docMk/>
          <pc:sldMk cId="3386434836" sldId="297"/>
        </pc:sldMkLst>
      </pc:sldChg>
    </pc:docChg>
  </pc:docChgLst>
  <pc:docChgLst>
    <pc:chgData name="Ghatge, Awadhoot Mukund" userId="S::amghatge@purdue.edu::4bb6b3fa-9ae8-4983-b5e4-41a174881314" providerId="AD" clId="Web-{2FABB54C-D45B-6944-DBE5-263A50D86508}"/>
    <pc:docChg chg="addSld delSld modSld sldOrd">
      <pc:chgData name="Ghatge, Awadhoot Mukund" userId="S::amghatge@purdue.edu::4bb6b3fa-9ae8-4983-b5e4-41a174881314" providerId="AD" clId="Web-{2FABB54C-D45B-6944-DBE5-263A50D86508}" dt="2025-03-05T17:12:15.305" v="1242" actId="20577"/>
      <pc:docMkLst>
        <pc:docMk/>
      </pc:docMkLst>
      <pc:sldChg chg="del ord">
        <pc:chgData name="Ghatge, Awadhoot Mukund" userId="S::amghatge@purdue.edu::4bb6b3fa-9ae8-4983-b5e4-41a174881314" providerId="AD" clId="Web-{2FABB54C-D45B-6944-DBE5-263A50D86508}" dt="2025-03-05T16:51:09.522" v="600"/>
        <pc:sldMkLst>
          <pc:docMk/>
          <pc:sldMk cId="2716960860" sldId="281"/>
        </pc:sldMkLst>
      </pc:sldChg>
      <pc:sldChg chg="modSp">
        <pc:chgData name="Ghatge, Awadhoot Mukund" userId="S::amghatge@purdue.edu::4bb6b3fa-9ae8-4983-b5e4-41a174881314" providerId="AD" clId="Web-{2FABB54C-D45B-6944-DBE5-263A50D86508}" dt="2025-03-05T16:52:52.885" v="618" actId="20577"/>
        <pc:sldMkLst>
          <pc:docMk/>
          <pc:sldMk cId="805938279" sldId="295"/>
        </pc:sldMkLst>
        <pc:spChg chg="mod">
          <ac:chgData name="Ghatge, Awadhoot Mukund" userId="S::amghatge@purdue.edu::4bb6b3fa-9ae8-4983-b5e4-41a174881314" providerId="AD" clId="Web-{2FABB54C-D45B-6944-DBE5-263A50D86508}" dt="2025-03-05T16:52:52.885" v="618" actId="20577"/>
          <ac:spMkLst>
            <pc:docMk/>
            <pc:sldMk cId="805938279" sldId="295"/>
            <ac:spMk id="5" creationId="{75D6D74F-B5C9-59A5-8BE1-D432A4F830D3}"/>
          </ac:spMkLst>
        </pc:spChg>
      </pc:sldChg>
      <pc:sldChg chg="addSp delSp modSp mod modClrScheme chgLayout">
        <pc:chgData name="Ghatge, Awadhoot Mukund" userId="S::amghatge@purdue.edu::4bb6b3fa-9ae8-4983-b5e4-41a174881314" providerId="AD" clId="Web-{2FABB54C-D45B-6944-DBE5-263A50D86508}" dt="2025-03-05T17:12:15.305" v="1242" actId="20577"/>
        <pc:sldMkLst>
          <pc:docMk/>
          <pc:sldMk cId="619787734" sldId="316"/>
        </pc:sldMkLst>
        <pc:spChg chg="mod ord">
          <ac:chgData name="Ghatge, Awadhoot Mukund" userId="S::amghatge@purdue.edu::4bb6b3fa-9ae8-4983-b5e4-41a174881314" providerId="AD" clId="Web-{2FABB54C-D45B-6944-DBE5-263A50D86508}" dt="2025-03-05T16:49:19.674" v="584"/>
          <ac:spMkLst>
            <pc:docMk/>
            <pc:sldMk cId="619787734" sldId="316"/>
            <ac:spMk id="4" creationId="{6D595109-4D8F-9F1F-E99D-942FB7A73892}"/>
          </ac:spMkLst>
        </pc:spChg>
        <pc:spChg chg="mod ord">
          <ac:chgData name="Ghatge, Awadhoot Mukund" userId="S::amghatge@purdue.edu::4bb6b3fa-9ae8-4983-b5e4-41a174881314" providerId="AD" clId="Web-{2FABB54C-D45B-6944-DBE5-263A50D86508}" dt="2025-03-05T16:49:19.674" v="584"/>
          <ac:spMkLst>
            <pc:docMk/>
            <pc:sldMk cId="619787734" sldId="316"/>
            <ac:spMk id="5" creationId="{7953FE10-B388-B7C5-F965-11BD650B9B69}"/>
          </ac:spMkLst>
        </pc:spChg>
        <pc:spChg chg="mod ord">
          <ac:chgData name="Ghatge, Awadhoot Mukund" userId="S::amghatge@purdue.edu::4bb6b3fa-9ae8-4983-b5e4-41a174881314" providerId="AD" clId="Web-{2FABB54C-D45B-6944-DBE5-263A50D86508}" dt="2025-03-05T17:12:15.305" v="1242" actId="20577"/>
          <ac:spMkLst>
            <pc:docMk/>
            <pc:sldMk cId="619787734" sldId="316"/>
            <ac:spMk id="10" creationId="{6D9A9C75-2E06-3FBA-BD76-C1E00AD669E7}"/>
          </ac:spMkLst>
        </pc:spChg>
        <pc:spChg chg="add mod">
          <ac:chgData name="Ghatge, Awadhoot Mukund" userId="S::amghatge@purdue.edu::4bb6b3fa-9ae8-4983-b5e4-41a174881314" providerId="AD" clId="Web-{2FABB54C-D45B-6944-DBE5-263A50D86508}" dt="2025-03-05T16:49:19.674" v="584"/>
          <ac:spMkLst>
            <pc:docMk/>
            <pc:sldMk cId="619787734" sldId="316"/>
            <ac:spMk id="21" creationId="{CC3A35C4-CDE0-A24C-E65B-D5CE2FC72146}"/>
          </ac:spMkLst>
        </pc:spChg>
        <pc:spChg chg="add">
          <ac:chgData name="Ghatge, Awadhoot Mukund" userId="S::amghatge@purdue.edu::4bb6b3fa-9ae8-4983-b5e4-41a174881314" providerId="AD" clId="Web-{2FABB54C-D45B-6944-DBE5-263A50D86508}" dt="2025-03-05T16:49:19.689" v="585"/>
          <ac:spMkLst>
            <pc:docMk/>
            <pc:sldMk cId="619787734" sldId="316"/>
            <ac:spMk id="37" creationId="{C92A51CB-3D31-87C9-0BC4-B87079B1C665}"/>
          </ac:spMkLst>
        </pc:spChg>
        <pc:picChg chg="add mod ord">
          <ac:chgData name="Ghatge, Awadhoot Mukund" userId="S::amghatge@purdue.edu::4bb6b3fa-9ae8-4983-b5e4-41a174881314" providerId="AD" clId="Web-{2FABB54C-D45B-6944-DBE5-263A50D86508}" dt="2025-03-05T16:50:32.786" v="591" actId="1076"/>
          <ac:picMkLst>
            <pc:docMk/>
            <pc:sldMk cId="619787734" sldId="316"/>
            <ac:picMk id="14" creationId="{BFDE1DF9-C254-C667-DA25-987680DB6E6C}"/>
          </ac:picMkLst>
        </pc:picChg>
        <pc:picChg chg="add mod ord">
          <ac:chgData name="Ghatge, Awadhoot Mukund" userId="S::amghatge@purdue.edu::4bb6b3fa-9ae8-4983-b5e4-41a174881314" providerId="AD" clId="Web-{2FABB54C-D45B-6944-DBE5-263A50D86508}" dt="2025-03-05T16:49:19.674" v="584"/>
          <ac:picMkLst>
            <pc:docMk/>
            <pc:sldMk cId="619787734" sldId="316"/>
            <ac:picMk id="17" creationId="{7B20BE09-8D35-3FC8-D800-4CD974195E3D}"/>
          </ac:picMkLst>
        </pc:picChg>
        <pc:picChg chg="add mod">
          <ac:chgData name="Ghatge, Awadhoot Mukund" userId="S::amghatge@purdue.edu::4bb6b3fa-9ae8-4983-b5e4-41a174881314" providerId="AD" clId="Web-{2FABB54C-D45B-6944-DBE5-263A50D86508}" dt="2025-03-05T16:50:48.474" v="597" actId="14100"/>
          <ac:picMkLst>
            <pc:docMk/>
            <pc:sldMk cId="619787734" sldId="316"/>
            <ac:picMk id="22" creationId="{A5E88A24-4654-C5AE-30FC-B9477684AFB2}"/>
          </ac:picMkLst>
        </pc:picChg>
      </pc:sldChg>
      <pc:sldChg chg="addSp delSp modSp mod modClrScheme chgLayout">
        <pc:chgData name="Ghatge, Awadhoot Mukund" userId="S::amghatge@purdue.edu::4bb6b3fa-9ae8-4983-b5e4-41a174881314" providerId="AD" clId="Web-{2FABB54C-D45B-6944-DBE5-263A50D86508}" dt="2025-03-05T17:10:29.067" v="1236" actId="20577"/>
        <pc:sldMkLst>
          <pc:docMk/>
          <pc:sldMk cId="3821467444" sldId="318"/>
        </pc:sldMkLst>
        <pc:spChg chg="mod ord">
          <ac:chgData name="Ghatge, Awadhoot Mukund" userId="S::amghatge@purdue.edu::4bb6b3fa-9ae8-4983-b5e4-41a174881314" providerId="AD" clId="Web-{2FABB54C-D45B-6944-DBE5-263A50D86508}" dt="2025-03-05T16:57:14.770" v="684"/>
          <ac:spMkLst>
            <pc:docMk/>
            <pc:sldMk cId="3821467444" sldId="318"/>
            <ac:spMk id="4" creationId="{AD2DD661-5E64-407E-74FC-4E2B6A52E24F}"/>
          </ac:spMkLst>
        </pc:spChg>
        <pc:spChg chg="mod ord">
          <ac:chgData name="Ghatge, Awadhoot Mukund" userId="S::amghatge@purdue.edu::4bb6b3fa-9ae8-4983-b5e4-41a174881314" providerId="AD" clId="Web-{2FABB54C-D45B-6944-DBE5-263A50D86508}" dt="2025-03-05T16:57:14.770" v="684"/>
          <ac:spMkLst>
            <pc:docMk/>
            <pc:sldMk cId="3821467444" sldId="318"/>
            <ac:spMk id="5" creationId="{6A743C88-B328-9F4B-8D8D-524D0B571B70}"/>
          </ac:spMkLst>
        </pc:spChg>
        <pc:spChg chg="add mod ord">
          <ac:chgData name="Ghatge, Awadhoot Mukund" userId="S::amghatge@purdue.edu::4bb6b3fa-9ae8-4983-b5e4-41a174881314" providerId="AD" clId="Web-{2FABB54C-D45B-6944-DBE5-263A50D86508}" dt="2025-03-05T16:57:14.770" v="684"/>
          <ac:spMkLst>
            <pc:docMk/>
            <pc:sldMk cId="3821467444" sldId="318"/>
            <ac:spMk id="6" creationId="{ACF8E94D-80C1-FF73-8799-8818B52941EC}"/>
          </ac:spMkLst>
        </pc:spChg>
        <pc:spChg chg="add mod ord">
          <ac:chgData name="Ghatge, Awadhoot Mukund" userId="S::amghatge@purdue.edu::4bb6b3fa-9ae8-4983-b5e4-41a174881314" providerId="AD" clId="Web-{2FABB54C-D45B-6944-DBE5-263A50D86508}" dt="2025-03-05T16:57:14.770" v="684"/>
          <ac:spMkLst>
            <pc:docMk/>
            <pc:sldMk cId="3821467444" sldId="318"/>
            <ac:spMk id="9" creationId="{DDFC085E-CA85-6012-802B-8CF84416B977}"/>
          </ac:spMkLst>
        </pc:spChg>
        <pc:spChg chg="mod ord">
          <ac:chgData name="Ghatge, Awadhoot Mukund" userId="S::amghatge@purdue.edu::4bb6b3fa-9ae8-4983-b5e4-41a174881314" providerId="AD" clId="Web-{2FABB54C-D45B-6944-DBE5-263A50D86508}" dt="2025-03-05T16:57:14.770" v="684"/>
          <ac:spMkLst>
            <pc:docMk/>
            <pc:sldMk cId="3821467444" sldId="318"/>
            <ac:spMk id="11" creationId="{A88D8015-4940-BABE-752E-9FE7A5B60B3E}"/>
          </ac:spMkLst>
        </pc:spChg>
        <pc:spChg chg="add del mod ord">
          <ac:chgData name="Ghatge, Awadhoot Mukund" userId="S::amghatge@purdue.edu::4bb6b3fa-9ae8-4983-b5e4-41a174881314" providerId="AD" clId="Web-{2FABB54C-D45B-6944-DBE5-263A50D86508}" dt="2025-03-05T17:07:21.356" v="1199" actId="20577"/>
          <ac:spMkLst>
            <pc:docMk/>
            <pc:sldMk cId="3821467444" sldId="318"/>
            <ac:spMk id="13" creationId="{BB188AEB-483C-58C3-E114-7485430999DC}"/>
          </ac:spMkLst>
        </pc:spChg>
        <pc:spChg chg="add mod ord">
          <ac:chgData name="Ghatge, Awadhoot Mukund" userId="S::amghatge@purdue.edu::4bb6b3fa-9ae8-4983-b5e4-41a174881314" providerId="AD" clId="Web-{2FABB54C-D45B-6944-DBE5-263A50D86508}" dt="2025-03-05T17:06:32.839" v="1179" actId="20577"/>
          <ac:spMkLst>
            <pc:docMk/>
            <pc:sldMk cId="3821467444" sldId="318"/>
            <ac:spMk id="14" creationId="{A971FC23-39C8-E24C-A465-92B36A22C3A8}"/>
          </ac:spMkLst>
        </pc:spChg>
        <pc:spChg chg="add mod">
          <ac:chgData name="Ghatge, Awadhoot Mukund" userId="S::amghatge@purdue.edu::4bb6b3fa-9ae8-4983-b5e4-41a174881314" providerId="AD" clId="Web-{2FABB54C-D45B-6944-DBE5-263A50D86508}" dt="2025-03-05T17:10:29.067" v="1236" actId="20577"/>
          <ac:spMkLst>
            <pc:docMk/>
            <pc:sldMk cId="3821467444" sldId="318"/>
            <ac:spMk id="26" creationId="{803F8F2B-D1D9-42EF-BC05-73BE87AF666A}"/>
          </ac:spMkLst>
        </pc:spChg>
        <pc:picChg chg="add mod">
          <ac:chgData name="Ghatge, Awadhoot Mukund" userId="S::amghatge@purdue.edu::4bb6b3fa-9ae8-4983-b5e4-41a174881314" providerId="AD" clId="Web-{2FABB54C-D45B-6944-DBE5-263A50D86508}" dt="2025-03-05T17:07:53.576" v="1206" actId="1076"/>
          <ac:picMkLst>
            <pc:docMk/>
            <pc:sldMk cId="3821467444" sldId="318"/>
            <ac:picMk id="20" creationId="{618F2C32-6138-170E-F77C-3ED0BE493484}"/>
          </ac:picMkLst>
        </pc:picChg>
        <pc:picChg chg="add mod">
          <ac:chgData name="Ghatge, Awadhoot Mukund" userId="S::amghatge@purdue.edu::4bb6b3fa-9ae8-4983-b5e4-41a174881314" providerId="AD" clId="Web-{2FABB54C-D45B-6944-DBE5-263A50D86508}" dt="2025-03-05T17:07:55.967" v="1207" actId="1076"/>
          <ac:picMkLst>
            <pc:docMk/>
            <pc:sldMk cId="3821467444" sldId="318"/>
            <ac:picMk id="22" creationId="{7C0B2BAF-0841-FBE6-0C0F-8856525CE3EC}"/>
          </ac:picMkLst>
        </pc:picChg>
        <pc:picChg chg="add mod">
          <ac:chgData name="Ghatge, Awadhoot Mukund" userId="S::amghatge@purdue.edu::4bb6b3fa-9ae8-4983-b5e4-41a174881314" providerId="AD" clId="Web-{2FABB54C-D45B-6944-DBE5-263A50D86508}" dt="2025-03-05T17:09:28.705" v="1228" actId="1076"/>
          <ac:picMkLst>
            <pc:docMk/>
            <pc:sldMk cId="3821467444" sldId="318"/>
            <ac:picMk id="32" creationId="{E0D83EE7-C6A6-AF36-4D6C-FF71F6CF6B1D}"/>
          </ac:picMkLst>
        </pc:picChg>
      </pc:sldChg>
      <pc:sldChg chg="modSp">
        <pc:chgData name="Ghatge, Awadhoot Mukund" userId="S::amghatge@purdue.edu::4bb6b3fa-9ae8-4983-b5e4-41a174881314" providerId="AD" clId="Web-{2FABB54C-D45B-6944-DBE5-263A50D86508}" dt="2025-03-05T16:28:42.829" v="102" actId="1076"/>
        <pc:sldMkLst>
          <pc:docMk/>
          <pc:sldMk cId="1043651513" sldId="338"/>
        </pc:sldMkLst>
        <pc:spChg chg="mod">
          <ac:chgData name="Ghatge, Awadhoot Mukund" userId="S::amghatge@purdue.edu::4bb6b3fa-9ae8-4983-b5e4-41a174881314" providerId="AD" clId="Web-{2FABB54C-D45B-6944-DBE5-263A50D86508}" dt="2025-03-05T16:28:34.719" v="101" actId="20577"/>
          <ac:spMkLst>
            <pc:docMk/>
            <pc:sldMk cId="1043651513" sldId="338"/>
            <ac:spMk id="4" creationId="{1B3B1008-7CD0-1735-B1C1-021A3E9E32D7}"/>
          </ac:spMkLst>
        </pc:spChg>
        <pc:picChg chg="mod">
          <ac:chgData name="Ghatge, Awadhoot Mukund" userId="S::amghatge@purdue.edu::4bb6b3fa-9ae8-4983-b5e4-41a174881314" providerId="AD" clId="Web-{2FABB54C-D45B-6944-DBE5-263A50D86508}" dt="2025-03-05T16:28:42.829" v="102" actId="1076"/>
          <ac:picMkLst>
            <pc:docMk/>
            <pc:sldMk cId="1043651513" sldId="338"/>
            <ac:picMk id="2" creationId="{13EB8E2A-8E7B-655E-1085-339CED574489}"/>
          </ac:picMkLst>
        </pc:picChg>
      </pc:sldChg>
      <pc:sldChg chg="add del replId">
        <pc:chgData name="Ghatge, Awadhoot Mukund" userId="S::amghatge@purdue.edu::4bb6b3fa-9ae8-4983-b5e4-41a174881314" providerId="AD" clId="Web-{2FABB54C-D45B-6944-DBE5-263A50D86508}" dt="2025-03-05T17:11:31.069" v="1239"/>
        <pc:sldMkLst>
          <pc:docMk/>
          <pc:sldMk cId="486011295" sldId="342"/>
        </pc:sldMkLst>
      </pc:sldChg>
      <pc:sldChg chg="add del ord replId">
        <pc:chgData name="Ghatge, Awadhoot Mukund" userId="S::amghatge@purdue.edu::4bb6b3fa-9ae8-4983-b5e4-41a174881314" providerId="AD" clId="Web-{2FABB54C-D45B-6944-DBE5-263A50D86508}" dt="2025-03-05T17:11:10.537" v="1238"/>
        <pc:sldMkLst>
          <pc:docMk/>
          <pc:sldMk cId="525175481" sldId="343"/>
        </pc:sldMkLst>
      </pc:sldChg>
      <pc:sldChg chg="add del ord replId">
        <pc:chgData name="Ghatge, Awadhoot Mukund" userId="S::amghatge@purdue.edu::4bb6b3fa-9ae8-4983-b5e4-41a174881314" providerId="AD" clId="Web-{2FABB54C-D45B-6944-DBE5-263A50D86508}" dt="2025-03-05T17:11:10.318" v="1237"/>
        <pc:sldMkLst>
          <pc:docMk/>
          <pc:sldMk cId="2653105447" sldId="344"/>
        </pc:sldMkLst>
      </pc:sldChg>
    </pc:docChg>
  </pc:docChgLst>
  <pc:docChgLst>
    <pc:chgData name="Jacob Brian McKenrick" userId="S::jmckenri@purdue.edu::559295cb-9e03-4eee-be5f-d5493eeb8fe4" providerId="AD" clId="Web-{0DBC1277-82C6-C109-6269-F221B16D68BC}"/>
    <pc:docChg chg="modSld">
      <pc:chgData name="Jacob Brian McKenrick" userId="S::jmckenri@purdue.edu::559295cb-9e03-4eee-be5f-d5493eeb8fe4" providerId="AD" clId="Web-{0DBC1277-82C6-C109-6269-F221B16D68BC}" dt="2025-03-07T23:39:20.892" v="337"/>
      <pc:docMkLst>
        <pc:docMk/>
      </pc:docMkLst>
      <pc:sldChg chg="addSp delSp modSp mod modClrScheme chgLayout">
        <pc:chgData name="Jacob Brian McKenrick" userId="S::jmckenri@purdue.edu::559295cb-9e03-4eee-be5f-d5493eeb8fe4" providerId="AD" clId="Web-{0DBC1277-82C6-C109-6269-F221B16D68BC}" dt="2025-03-07T23:38:20.796" v="319" actId="1076"/>
        <pc:sldMkLst>
          <pc:docMk/>
          <pc:sldMk cId="4051573254" sldId="330"/>
        </pc:sldMkLst>
        <pc:spChg chg="mod">
          <ac:chgData name="Jacob Brian McKenrick" userId="S::jmckenri@purdue.edu::559295cb-9e03-4eee-be5f-d5493eeb8fe4" providerId="AD" clId="Web-{0DBC1277-82C6-C109-6269-F221B16D68BC}" dt="2025-03-07T23:38:15.389" v="317"/>
          <ac:spMkLst>
            <pc:docMk/>
            <pc:sldMk cId="4051573254" sldId="330"/>
            <ac:spMk id="4" creationId="{DB4D5ECF-5893-4F68-BBED-9F1003F5FDFD}"/>
          </ac:spMkLst>
        </pc:spChg>
        <pc:spChg chg="mod">
          <ac:chgData name="Jacob Brian McKenrick" userId="S::jmckenri@purdue.edu::559295cb-9e03-4eee-be5f-d5493eeb8fe4" providerId="AD" clId="Web-{0DBC1277-82C6-C109-6269-F221B16D68BC}" dt="2025-03-07T23:38:15.389" v="317"/>
          <ac:spMkLst>
            <pc:docMk/>
            <pc:sldMk cId="4051573254" sldId="330"/>
            <ac:spMk id="5" creationId="{D222DFA9-F1CF-3957-BAAB-21EEBDC4B49E}"/>
          </ac:spMkLst>
        </pc:spChg>
      </pc:sldChg>
      <pc:sldChg chg="addSp delSp modSp">
        <pc:chgData name="Jacob Brian McKenrick" userId="S::jmckenri@purdue.edu::559295cb-9e03-4eee-be5f-d5493eeb8fe4" providerId="AD" clId="Web-{0DBC1277-82C6-C109-6269-F221B16D68BC}" dt="2025-03-07T23:39:20.892" v="337"/>
        <pc:sldMkLst>
          <pc:docMk/>
          <pc:sldMk cId="3486090449" sldId="331"/>
        </pc:sldMkLst>
        <pc:spChg chg="mod">
          <ac:chgData name="Jacob Brian McKenrick" userId="S::jmckenri@purdue.edu::559295cb-9e03-4eee-be5f-d5493eeb8fe4" providerId="AD" clId="Web-{0DBC1277-82C6-C109-6269-F221B16D68BC}" dt="2025-03-07T23:32:50.847" v="235" actId="1076"/>
          <ac:spMkLst>
            <pc:docMk/>
            <pc:sldMk cId="3486090449" sldId="331"/>
            <ac:spMk id="2" creationId="{7243509E-618A-B2C8-F902-72113BE0FDA9}"/>
          </ac:spMkLst>
        </pc:spChg>
        <pc:spChg chg="add mod">
          <ac:chgData name="Jacob Brian McKenrick" userId="S::jmckenri@purdue.edu::559295cb-9e03-4eee-be5f-d5493eeb8fe4" providerId="AD" clId="Web-{0DBC1277-82C6-C109-6269-F221B16D68BC}" dt="2025-03-07T23:32:35.706" v="228" actId="1076"/>
          <ac:spMkLst>
            <pc:docMk/>
            <pc:sldMk cId="3486090449" sldId="331"/>
            <ac:spMk id="26" creationId="{F9F65040-0EDA-220A-B170-E9A04ACAF776}"/>
          </ac:spMkLst>
        </pc:spChg>
        <pc:spChg chg="add mod">
          <ac:chgData name="Jacob Brian McKenrick" userId="S::jmckenri@purdue.edu::559295cb-9e03-4eee-be5f-d5493eeb8fe4" providerId="AD" clId="Web-{0DBC1277-82C6-C109-6269-F221B16D68BC}" dt="2025-03-07T23:32:59.973" v="238" actId="1076"/>
          <ac:spMkLst>
            <pc:docMk/>
            <pc:sldMk cId="3486090449" sldId="331"/>
            <ac:spMk id="27" creationId="{DEDF22A9-8086-3226-6731-28697932F65B}"/>
          </ac:spMkLst>
        </pc:spChg>
        <pc:spChg chg="add mod ord">
          <ac:chgData name="Jacob Brian McKenrick" userId="S::jmckenri@purdue.edu::559295cb-9e03-4eee-be5f-d5493eeb8fe4" providerId="AD" clId="Web-{0DBC1277-82C6-C109-6269-F221B16D68BC}" dt="2025-03-07T23:39:03.766" v="333"/>
          <ac:spMkLst>
            <pc:docMk/>
            <pc:sldMk cId="3486090449" sldId="331"/>
            <ac:spMk id="28" creationId="{9EB5C57C-9101-2099-CC1F-9CDCA44FC3CF}"/>
          </ac:spMkLst>
        </pc:spChg>
        <pc:spChg chg="add mod">
          <ac:chgData name="Jacob Brian McKenrick" userId="S::jmckenri@purdue.edu::559295cb-9e03-4eee-be5f-d5493eeb8fe4" providerId="AD" clId="Web-{0DBC1277-82C6-C109-6269-F221B16D68BC}" dt="2025-03-07T23:38:46.359" v="327" actId="1076"/>
          <ac:spMkLst>
            <pc:docMk/>
            <pc:sldMk cId="3486090449" sldId="331"/>
            <ac:spMk id="29" creationId="{F4BFB66D-2718-A9D6-584D-0236490650E9}"/>
          </ac:spMkLst>
        </pc:spChg>
        <pc:spChg chg="add mod">
          <ac:chgData name="Jacob Brian McKenrick" userId="S::jmckenri@purdue.edu::559295cb-9e03-4eee-be5f-d5493eeb8fe4" providerId="AD" clId="Web-{0DBC1277-82C6-C109-6269-F221B16D68BC}" dt="2025-03-07T23:38:50.453" v="329" actId="1076"/>
          <ac:spMkLst>
            <pc:docMk/>
            <pc:sldMk cId="3486090449" sldId="331"/>
            <ac:spMk id="30" creationId="{7626A5E5-6978-AC4A-9200-D15D02695D6F}"/>
          </ac:spMkLst>
        </pc:spChg>
        <pc:spChg chg="add mod">
          <ac:chgData name="Jacob Brian McKenrick" userId="S::jmckenri@purdue.edu::559295cb-9e03-4eee-be5f-d5493eeb8fe4" providerId="AD" clId="Web-{0DBC1277-82C6-C109-6269-F221B16D68BC}" dt="2025-03-07T23:38:55.531" v="331" actId="1076"/>
          <ac:spMkLst>
            <pc:docMk/>
            <pc:sldMk cId="3486090449" sldId="331"/>
            <ac:spMk id="31" creationId="{69ACD697-111E-0DC9-AAEB-3082594517FE}"/>
          </ac:spMkLst>
        </pc:spChg>
        <pc:picChg chg="add mod ord">
          <ac:chgData name="Jacob Brian McKenrick" userId="S::jmckenri@purdue.edu::559295cb-9e03-4eee-be5f-d5493eeb8fe4" providerId="AD" clId="Web-{0DBC1277-82C6-C109-6269-F221B16D68BC}" dt="2025-03-07T23:39:10.938" v="334"/>
          <ac:picMkLst>
            <pc:docMk/>
            <pc:sldMk cId="3486090449" sldId="331"/>
            <ac:picMk id="6" creationId="{4BA23F52-34A7-3C9F-D7C0-3AA6339B7C17}"/>
          </ac:picMkLst>
        </pc:picChg>
        <pc:picChg chg="add mod ord">
          <ac:chgData name="Jacob Brian McKenrick" userId="S::jmckenri@purdue.edu::559295cb-9e03-4eee-be5f-d5493eeb8fe4" providerId="AD" clId="Web-{0DBC1277-82C6-C109-6269-F221B16D68BC}" dt="2025-03-07T23:39:16.235" v="335"/>
          <ac:picMkLst>
            <pc:docMk/>
            <pc:sldMk cId="3486090449" sldId="331"/>
            <ac:picMk id="8" creationId="{D2AF9BF5-0742-2345-D614-9D58C69657C4}"/>
          </ac:picMkLst>
        </pc:picChg>
        <pc:picChg chg="add mod ord">
          <ac:chgData name="Jacob Brian McKenrick" userId="S::jmckenri@purdue.edu::559295cb-9e03-4eee-be5f-d5493eeb8fe4" providerId="AD" clId="Web-{0DBC1277-82C6-C109-6269-F221B16D68BC}" dt="2025-03-07T23:39:18.782" v="336"/>
          <ac:picMkLst>
            <pc:docMk/>
            <pc:sldMk cId="3486090449" sldId="331"/>
            <ac:picMk id="10" creationId="{4B9DF036-FA43-598B-566E-669CC36CFAB4}"/>
          </ac:picMkLst>
        </pc:picChg>
        <pc:picChg chg="add mod ord">
          <ac:chgData name="Jacob Brian McKenrick" userId="S::jmckenri@purdue.edu::559295cb-9e03-4eee-be5f-d5493eeb8fe4" providerId="AD" clId="Web-{0DBC1277-82C6-C109-6269-F221B16D68BC}" dt="2025-03-07T23:39:20.892" v="337"/>
          <ac:picMkLst>
            <pc:docMk/>
            <pc:sldMk cId="3486090449" sldId="331"/>
            <ac:picMk id="12" creationId="{AA1EBE04-0BE3-FA92-ECCB-7A3C9B0B4D54}"/>
          </ac:picMkLst>
        </pc:picChg>
        <pc:picChg chg="add mod">
          <ac:chgData name="Jacob Brian McKenrick" userId="S::jmckenri@purdue.edu::559295cb-9e03-4eee-be5f-d5493eeb8fe4" providerId="AD" clId="Web-{0DBC1277-82C6-C109-6269-F221B16D68BC}" dt="2025-03-07T23:31:37.689" v="216" actId="1076"/>
          <ac:picMkLst>
            <pc:docMk/>
            <pc:sldMk cId="3486090449" sldId="331"/>
            <ac:picMk id="21" creationId="{1EC9D746-815E-F25F-76C1-67178D13E130}"/>
          </ac:picMkLst>
        </pc:picChg>
        <pc:picChg chg="add mod">
          <ac:chgData name="Jacob Brian McKenrick" userId="S::jmckenri@purdue.edu::559295cb-9e03-4eee-be5f-d5493eeb8fe4" providerId="AD" clId="Web-{0DBC1277-82C6-C109-6269-F221B16D68BC}" dt="2025-03-07T23:31:52.158" v="220" actId="1076"/>
          <ac:picMkLst>
            <pc:docMk/>
            <pc:sldMk cId="3486090449" sldId="331"/>
            <ac:picMk id="23" creationId="{1CD734E3-2544-3EE1-E508-C06A4AA4276B}"/>
          </ac:picMkLst>
        </pc:picChg>
        <pc:picChg chg="add mod ord">
          <ac:chgData name="Jacob Brian McKenrick" userId="S::jmckenri@purdue.edu::559295cb-9e03-4eee-be5f-d5493eeb8fe4" providerId="AD" clId="Web-{0DBC1277-82C6-C109-6269-F221B16D68BC}" dt="2025-03-07T23:32:17.081" v="225"/>
          <ac:picMkLst>
            <pc:docMk/>
            <pc:sldMk cId="3486090449" sldId="331"/>
            <ac:picMk id="25" creationId="{3845C440-5153-0498-72C9-76BFD566EC99}"/>
          </ac:picMkLst>
        </pc:picChg>
      </pc:sldChg>
    </pc:docChg>
  </pc:docChgLst>
  <pc:docChgLst>
    <pc:chgData name="Ghatge, Awadhoot Mukund" userId="S::amghatge@purdue.edu::4bb6b3fa-9ae8-4983-b5e4-41a174881314" providerId="AD" clId="Web-{7FA41D3D-12EF-01FE-5B10-178ABB39E821}"/>
    <pc:docChg chg="addSld delSld modSld sldOrd">
      <pc:chgData name="Ghatge, Awadhoot Mukund" userId="S::amghatge@purdue.edu::4bb6b3fa-9ae8-4983-b5e4-41a174881314" providerId="AD" clId="Web-{7FA41D3D-12EF-01FE-5B10-178ABB39E821}" dt="2025-02-04T22:14:59.123" v="73"/>
      <pc:docMkLst>
        <pc:docMk/>
      </pc:docMkLst>
      <pc:sldChg chg="new del">
        <pc:chgData name="Ghatge, Awadhoot Mukund" userId="S::amghatge@purdue.edu::4bb6b3fa-9ae8-4983-b5e4-41a174881314" providerId="AD" clId="Web-{7FA41D3D-12EF-01FE-5B10-178ABB39E821}" dt="2025-02-04T22:14:17.075" v="1"/>
        <pc:sldMkLst>
          <pc:docMk/>
          <pc:sldMk cId="1827785175" sldId="313"/>
        </pc:sldMkLst>
      </pc:sldChg>
      <pc:sldChg chg="addSp delSp modSp add ord replId">
        <pc:chgData name="Ghatge, Awadhoot Mukund" userId="S::amghatge@purdue.edu::4bb6b3fa-9ae8-4983-b5e4-41a174881314" providerId="AD" clId="Web-{7FA41D3D-12EF-01FE-5B10-178ABB39E821}" dt="2025-02-04T22:14:59.123" v="73"/>
        <pc:sldMkLst>
          <pc:docMk/>
          <pc:sldMk cId="2581252713" sldId="313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8F04D-6375-46EA-8842-096DFAF41DC9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789BF2-D669-46FE-BA4E-25AB383E2117}">
      <dgm:prSet phldrT="[Text]" custT="1"/>
      <dgm:spPr/>
      <dgm:t>
        <a:bodyPr/>
        <a:lstStyle/>
        <a:p>
          <a:r>
            <a:rPr lang="en-US" sz="1600" b="1">
              <a:solidFill>
                <a:schemeClr val="tx1"/>
              </a:solidFill>
              <a:latin typeface="Acumin Pro" panose="020B0504020202020204"/>
            </a:rPr>
            <a:t>Revenue Streams</a:t>
          </a:r>
        </a:p>
      </dgm:t>
    </dgm:pt>
    <dgm:pt modelId="{CE072E65-1C1D-402E-92FC-F67016A416F2}" type="parTrans" cxnId="{EFE84E2B-C650-4BD6-90F0-1A14D20B96C5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8BE8A6A2-3885-4C3A-935F-47470375BA6B}" type="sibTrans" cxnId="{EFE84E2B-C650-4BD6-90F0-1A14D20B96C5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4856EA2A-9F42-4B14-B75F-C2283182802F}">
      <dgm:prSet phldrT="[Text]" custT="1"/>
      <dgm:spPr/>
      <dgm:t>
        <a:bodyPr/>
        <a:lstStyle/>
        <a:p>
          <a:r>
            <a:rPr lang="en-US" sz="1400" b="1">
              <a:solidFill>
                <a:schemeClr val="tx1"/>
              </a:solidFill>
              <a:latin typeface="Acumin Pro" panose="020B0504020202020204"/>
            </a:rPr>
            <a:t> Hardware Sales</a:t>
          </a:r>
        </a:p>
      </dgm:t>
    </dgm:pt>
    <dgm:pt modelId="{BE14B446-9E32-461A-BB7A-A7601E90DDBA}" type="parTrans" cxnId="{3CF3976C-B4E2-46F9-9DAE-5A0386F6030F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BE66F94B-7480-4311-9DA4-AA365A803E5B}" type="sibTrans" cxnId="{3CF3976C-B4E2-46F9-9DAE-5A0386F6030F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13F484D9-1092-427C-8BAB-B12DFE5380F6}">
      <dgm:prSet phldrT="[Text]" custT="1"/>
      <dgm:spPr/>
      <dgm:t>
        <a:bodyPr/>
        <a:lstStyle/>
        <a:p>
          <a:r>
            <a:rPr lang="en-US" sz="1400" b="1">
              <a:solidFill>
                <a:schemeClr val="tx1"/>
              </a:solidFill>
              <a:latin typeface="Acumin Pro" panose="020B0504020202020204"/>
            </a:rPr>
            <a:t>Consumables &amp; Replaceable Parts </a:t>
          </a:r>
        </a:p>
      </dgm:t>
    </dgm:pt>
    <dgm:pt modelId="{E290D670-8FBE-4DF7-B8E6-0BD0B188899E}" type="parTrans" cxnId="{DFFFB8C9-FDB7-44A1-8897-EE1AEB0F0094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02E4C8E6-7B68-477D-8304-AC9EE0DBB432}" type="sibTrans" cxnId="{DFFFB8C9-FDB7-44A1-8897-EE1AEB0F0094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5EF56EFB-FA00-43EB-8590-4F5334F11CB8}">
      <dgm:prSet phldrT="[Text]" custT="1"/>
      <dgm:spPr/>
      <dgm:t>
        <a:bodyPr/>
        <a:lstStyle/>
        <a:p>
          <a:r>
            <a:rPr lang="en-US" sz="1400" b="1">
              <a:solidFill>
                <a:schemeClr val="tx1"/>
              </a:solidFill>
              <a:latin typeface="Acumin Pro" panose="020B0504020202020204"/>
            </a:rPr>
            <a:t>Software &amp; Data Services</a:t>
          </a:r>
        </a:p>
      </dgm:t>
    </dgm:pt>
    <dgm:pt modelId="{0A128D53-E209-4449-920A-DE1F37FF84E0}" type="parTrans" cxnId="{10F02906-A120-4044-A916-D4F807B22B5F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9029AA78-7B85-459D-88C9-78E3098BE0CF}" type="sibTrans" cxnId="{10F02906-A120-4044-A916-D4F807B22B5F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100724E9-4D1E-4BF1-B2E9-EB8CBBDE8EFA}">
      <dgm:prSet phldrT="[Text]" custT="1"/>
      <dgm:spPr/>
      <dgm:t>
        <a:bodyPr/>
        <a:lstStyle/>
        <a:p>
          <a:r>
            <a:rPr lang="en-US" sz="1300" b="1">
              <a:solidFill>
                <a:schemeClr val="tx1"/>
              </a:solidFill>
              <a:latin typeface="Acumin Pro" panose="020B0504020202020204"/>
            </a:rPr>
            <a:t>Handheld Sensor Probe</a:t>
          </a:r>
        </a:p>
      </dgm:t>
    </dgm:pt>
    <dgm:pt modelId="{20C089CC-0C2F-4DD4-B047-0BFFC14C72E3}" type="parTrans" cxnId="{0DE5A92C-1D41-4EE0-8EBA-11EB926A5777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A1B325D3-D217-4422-8AFD-16A017B2427A}" type="sibTrans" cxnId="{0DE5A92C-1D41-4EE0-8EBA-11EB926A5777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EF0FC2F5-40F1-4FE1-A452-5131C4213842}">
      <dgm:prSet phldrT="[Text]" custT="1"/>
      <dgm:spPr/>
      <dgm:t>
        <a:bodyPr/>
        <a:lstStyle/>
        <a:p>
          <a:r>
            <a:rPr lang="en-US" sz="1300" b="1">
              <a:solidFill>
                <a:schemeClr val="tx1"/>
              </a:solidFill>
              <a:latin typeface="Acumin Pro" panose="020B0504020202020204"/>
            </a:rPr>
            <a:t>Base Unit (TerraProbe device)</a:t>
          </a:r>
        </a:p>
      </dgm:t>
    </dgm:pt>
    <dgm:pt modelId="{EF24D216-5B16-438E-B41D-8795169EE952}" type="parTrans" cxnId="{129E957B-48C6-43B2-A8B6-F4D944CE89C9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3906E1E0-9939-4FB0-9367-31CC3B63C720}" type="sibTrans" cxnId="{129E957B-48C6-43B2-A8B6-F4D944CE89C9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7401FD05-F26B-4122-906B-9035309572DA}">
      <dgm:prSet phldrT="[Text]" custT="1"/>
      <dgm:spPr/>
      <dgm:t>
        <a:bodyPr/>
        <a:lstStyle/>
        <a:p>
          <a:r>
            <a:rPr lang="en-US" sz="1300" b="1">
              <a:solidFill>
                <a:schemeClr val="tx1"/>
              </a:solidFill>
              <a:latin typeface="Acumin Pro" panose="020B0504020202020204"/>
            </a:rPr>
            <a:t>Inner Payloads</a:t>
          </a:r>
        </a:p>
      </dgm:t>
    </dgm:pt>
    <dgm:pt modelId="{24C9041D-9A86-4D30-AEA7-F078D96DD8E1}" type="parTrans" cxnId="{CD7EEAFF-5F9E-4561-880C-9F80DF9383A9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39FDA40E-0A7A-4FCE-955F-32EDD9D78870}" type="sibTrans" cxnId="{CD7EEAFF-5F9E-4561-880C-9F80DF9383A9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03511EEB-EF46-454F-BA2E-C70D07E3D6DE}">
      <dgm:prSet phldrT="[Text]" custT="1"/>
      <dgm:spPr/>
      <dgm:t>
        <a:bodyPr/>
        <a:lstStyle/>
        <a:p>
          <a:r>
            <a:rPr lang="en-US" sz="1300" b="1">
              <a:solidFill>
                <a:schemeClr val="tx1"/>
              </a:solidFill>
              <a:latin typeface="Acumin Pro" panose="020B0504020202020204"/>
            </a:rPr>
            <a:t>Maintenance (Potential Revenue Stream)</a:t>
          </a:r>
        </a:p>
      </dgm:t>
    </dgm:pt>
    <dgm:pt modelId="{26EC3C5E-DBCD-442E-9975-2FD71E721C91}" type="parTrans" cxnId="{8912DF24-0C45-4CFC-80E2-AFDE91B29F96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9CDE28A4-C268-4777-8A9C-48BD5B458277}" type="sibTrans" cxnId="{8912DF24-0C45-4CFC-80E2-AFDE91B29F96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BCC5692E-1F0B-49A0-ADDF-AA7592562BB9}">
      <dgm:prSet phldrT="[Text]" custT="1"/>
      <dgm:spPr/>
      <dgm:t>
        <a:bodyPr/>
        <a:lstStyle/>
        <a:p>
          <a:r>
            <a:rPr lang="en-US" sz="1300" b="1">
              <a:solidFill>
                <a:schemeClr val="tx1"/>
              </a:solidFill>
              <a:latin typeface="Acumin Pro" panose="020B0504020202020204"/>
            </a:rPr>
            <a:t>Basic Dashboard Access (Free)</a:t>
          </a:r>
        </a:p>
      </dgm:t>
    </dgm:pt>
    <dgm:pt modelId="{390F4A48-B1AA-4AD1-8629-7BBE23ED6754}" type="parTrans" cxnId="{684E9872-39E4-4810-862B-9050F24F31C6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1101FFDD-FC35-4F2B-86E6-601BDD0C3040}" type="sibTrans" cxnId="{684E9872-39E4-4810-862B-9050F24F31C6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CEE35ABB-F58C-4DF1-ADD4-BD7A7830DE29}">
      <dgm:prSet phldrT="[Text]" custT="1"/>
      <dgm:spPr/>
      <dgm:t>
        <a:bodyPr/>
        <a:lstStyle/>
        <a:p>
          <a:r>
            <a:rPr lang="en-US" sz="1300" b="1" dirty="0">
              <a:solidFill>
                <a:schemeClr val="tx1"/>
              </a:solidFill>
              <a:latin typeface="Acumin Pro" panose="020B0504020202020204"/>
            </a:rPr>
            <a:t>Premium Data Insights (Fee)</a:t>
          </a:r>
        </a:p>
      </dgm:t>
    </dgm:pt>
    <dgm:pt modelId="{62B313F5-58E9-49A8-A88F-3E677DB36842}" type="parTrans" cxnId="{559E0AA8-A16C-4272-9A49-3DBD347071B5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CAA73C24-4DCC-402E-829C-F5FAE99E0CCE}" type="sibTrans" cxnId="{559E0AA8-A16C-4272-9A49-3DBD347071B5}">
      <dgm:prSet/>
      <dgm:spPr/>
      <dgm:t>
        <a:bodyPr/>
        <a:lstStyle/>
        <a:p>
          <a:endParaRPr lang="en-US">
            <a:latin typeface="Acumin Pro" panose="020B0504020202020204"/>
          </a:endParaRPr>
        </a:p>
      </dgm:t>
    </dgm:pt>
    <dgm:pt modelId="{FA96327D-0D0E-4EAE-A89A-A5BA58BEDA2C}" type="pres">
      <dgm:prSet presAssocID="{E838F04D-6375-46EA-8842-096DFAF41DC9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E68815A-84AC-4D96-B8AA-7544AFAC3339}" type="pres">
      <dgm:prSet presAssocID="{37789BF2-D669-46FE-BA4E-25AB383E2117}" presName="hierRoot1" presStyleCnt="0">
        <dgm:presLayoutVars>
          <dgm:hierBranch val="init"/>
        </dgm:presLayoutVars>
      </dgm:prSet>
      <dgm:spPr/>
    </dgm:pt>
    <dgm:pt modelId="{A3971CA9-C0FA-4B72-81B1-3058FB4C1B6A}" type="pres">
      <dgm:prSet presAssocID="{37789BF2-D669-46FE-BA4E-25AB383E2117}" presName="rootComposite1" presStyleCnt="0"/>
      <dgm:spPr/>
    </dgm:pt>
    <dgm:pt modelId="{75E75A0E-3DA6-4E67-855D-3734E65FC83C}" type="pres">
      <dgm:prSet presAssocID="{37789BF2-D669-46FE-BA4E-25AB383E2117}" presName="rootText1" presStyleLbl="node0" presStyleIdx="0" presStyleCnt="1" custScaleX="137342">
        <dgm:presLayoutVars>
          <dgm:chPref val="3"/>
        </dgm:presLayoutVars>
      </dgm:prSet>
      <dgm:spPr/>
    </dgm:pt>
    <dgm:pt modelId="{AF54DC70-6E59-442C-8640-20A71AE1519A}" type="pres">
      <dgm:prSet presAssocID="{37789BF2-D669-46FE-BA4E-25AB383E2117}" presName="rootConnector1" presStyleLbl="node1" presStyleIdx="0" presStyleCnt="0"/>
      <dgm:spPr/>
    </dgm:pt>
    <dgm:pt modelId="{2D837105-A044-4710-86F8-F50F7C940CBE}" type="pres">
      <dgm:prSet presAssocID="{37789BF2-D669-46FE-BA4E-25AB383E2117}" presName="hierChild2" presStyleCnt="0"/>
      <dgm:spPr/>
    </dgm:pt>
    <dgm:pt modelId="{6D3FEBFB-055B-4EE7-A340-4EEA16E96578}" type="pres">
      <dgm:prSet presAssocID="{BE14B446-9E32-461A-BB7A-A7601E90DDBA}" presName="Name37" presStyleLbl="parChTrans1D2" presStyleIdx="0" presStyleCnt="3"/>
      <dgm:spPr/>
    </dgm:pt>
    <dgm:pt modelId="{0218D2DD-5F2F-487B-B4D0-5DD92BF3FA28}" type="pres">
      <dgm:prSet presAssocID="{4856EA2A-9F42-4B14-B75F-C2283182802F}" presName="hierRoot2" presStyleCnt="0">
        <dgm:presLayoutVars>
          <dgm:hierBranch val="init"/>
        </dgm:presLayoutVars>
      </dgm:prSet>
      <dgm:spPr/>
    </dgm:pt>
    <dgm:pt modelId="{8C0FA229-2C9F-49F2-846C-08122FAF58DC}" type="pres">
      <dgm:prSet presAssocID="{4856EA2A-9F42-4B14-B75F-C2283182802F}" presName="rootComposite" presStyleCnt="0"/>
      <dgm:spPr/>
    </dgm:pt>
    <dgm:pt modelId="{CDD162D3-CB7F-46A1-9972-4E14DDD3EAC7}" type="pres">
      <dgm:prSet presAssocID="{4856EA2A-9F42-4B14-B75F-C2283182802F}" presName="rootText" presStyleLbl="node2" presStyleIdx="0" presStyleCnt="3">
        <dgm:presLayoutVars>
          <dgm:chPref val="3"/>
        </dgm:presLayoutVars>
      </dgm:prSet>
      <dgm:spPr/>
    </dgm:pt>
    <dgm:pt modelId="{8CC5584F-F50C-4439-A8F6-11682A66F643}" type="pres">
      <dgm:prSet presAssocID="{4856EA2A-9F42-4B14-B75F-C2283182802F}" presName="rootConnector" presStyleLbl="node2" presStyleIdx="0" presStyleCnt="3"/>
      <dgm:spPr/>
    </dgm:pt>
    <dgm:pt modelId="{C837B49D-FEEF-4BEA-8E4A-BE8DE92449A5}" type="pres">
      <dgm:prSet presAssocID="{4856EA2A-9F42-4B14-B75F-C2283182802F}" presName="hierChild4" presStyleCnt="0"/>
      <dgm:spPr/>
    </dgm:pt>
    <dgm:pt modelId="{D17295A9-1D08-4A29-8BE7-AA58BF2DD708}" type="pres">
      <dgm:prSet presAssocID="{20C089CC-0C2F-4DD4-B047-0BFFC14C72E3}" presName="Name37" presStyleLbl="parChTrans1D3" presStyleIdx="0" presStyleCnt="6"/>
      <dgm:spPr/>
    </dgm:pt>
    <dgm:pt modelId="{56B4F7DC-B6DE-4CA0-82C4-3D78D40F97AF}" type="pres">
      <dgm:prSet presAssocID="{100724E9-4D1E-4BF1-B2E9-EB8CBBDE8EFA}" presName="hierRoot2" presStyleCnt="0">
        <dgm:presLayoutVars>
          <dgm:hierBranch val="init"/>
        </dgm:presLayoutVars>
      </dgm:prSet>
      <dgm:spPr/>
    </dgm:pt>
    <dgm:pt modelId="{2A45A47D-2DB0-4B85-97D0-808311329D8A}" type="pres">
      <dgm:prSet presAssocID="{100724E9-4D1E-4BF1-B2E9-EB8CBBDE8EFA}" presName="rootComposite" presStyleCnt="0"/>
      <dgm:spPr/>
    </dgm:pt>
    <dgm:pt modelId="{C2891892-210D-4E82-AA2A-F1A0D9C1DC5F}" type="pres">
      <dgm:prSet presAssocID="{100724E9-4D1E-4BF1-B2E9-EB8CBBDE8EFA}" presName="rootText" presStyleLbl="node3" presStyleIdx="0" presStyleCnt="6">
        <dgm:presLayoutVars>
          <dgm:chPref val="3"/>
        </dgm:presLayoutVars>
      </dgm:prSet>
      <dgm:spPr/>
    </dgm:pt>
    <dgm:pt modelId="{BFD17FB8-4B69-4C57-A56B-402A5EE1C843}" type="pres">
      <dgm:prSet presAssocID="{100724E9-4D1E-4BF1-B2E9-EB8CBBDE8EFA}" presName="rootConnector" presStyleLbl="node3" presStyleIdx="0" presStyleCnt="6"/>
      <dgm:spPr/>
    </dgm:pt>
    <dgm:pt modelId="{7EFE3B02-2AB8-4899-9DCD-3EFD4E264A95}" type="pres">
      <dgm:prSet presAssocID="{100724E9-4D1E-4BF1-B2E9-EB8CBBDE8EFA}" presName="hierChild4" presStyleCnt="0"/>
      <dgm:spPr/>
    </dgm:pt>
    <dgm:pt modelId="{78262335-B09B-48E0-8FC9-604F731EE21A}" type="pres">
      <dgm:prSet presAssocID="{100724E9-4D1E-4BF1-B2E9-EB8CBBDE8EFA}" presName="hierChild5" presStyleCnt="0"/>
      <dgm:spPr/>
    </dgm:pt>
    <dgm:pt modelId="{715819FD-C66E-4914-A2A0-8CDC07D56259}" type="pres">
      <dgm:prSet presAssocID="{EF24D216-5B16-438E-B41D-8795169EE952}" presName="Name37" presStyleLbl="parChTrans1D3" presStyleIdx="1" presStyleCnt="6"/>
      <dgm:spPr/>
    </dgm:pt>
    <dgm:pt modelId="{C343A346-4075-42B6-BF27-866F531B6027}" type="pres">
      <dgm:prSet presAssocID="{EF0FC2F5-40F1-4FE1-A452-5131C4213842}" presName="hierRoot2" presStyleCnt="0">
        <dgm:presLayoutVars>
          <dgm:hierBranch val="init"/>
        </dgm:presLayoutVars>
      </dgm:prSet>
      <dgm:spPr/>
    </dgm:pt>
    <dgm:pt modelId="{E35CDF22-28A2-4042-BFAD-772203A04391}" type="pres">
      <dgm:prSet presAssocID="{EF0FC2F5-40F1-4FE1-A452-5131C4213842}" presName="rootComposite" presStyleCnt="0"/>
      <dgm:spPr/>
    </dgm:pt>
    <dgm:pt modelId="{6ED41799-7068-4C44-86BD-468529795849}" type="pres">
      <dgm:prSet presAssocID="{EF0FC2F5-40F1-4FE1-A452-5131C4213842}" presName="rootText" presStyleLbl="node3" presStyleIdx="1" presStyleCnt="6">
        <dgm:presLayoutVars>
          <dgm:chPref val="3"/>
        </dgm:presLayoutVars>
      </dgm:prSet>
      <dgm:spPr/>
    </dgm:pt>
    <dgm:pt modelId="{67E97CB7-C781-4772-959F-329BA9EB048F}" type="pres">
      <dgm:prSet presAssocID="{EF0FC2F5-40F1-4FE1-A452-5131C4213842}" presName="rootConnector" presStyleLbl="node3" presStyleIdx="1" presStyleCnt="6"/>
      <dgm:spPr/>
    </dgm:pt>
    <dgm:pt modelId="{5A971047-AD53-425A-B663-2AE798F68A3A}" type="pres">
      <dgm:prSet presAssocID="{EF0FC2F5-40F1-4FE1-A452-5131C4213842}" presName="hierChild4" presStyleCnt="0"/>
      <dgm:spPr/>
    </dgm:pt>
    <dgm:pt modelId="{D56C9068-402F-4DE9-8967-07BFD9EA2E48}" type="pres">
      <dgm:prSet presAssocID="{EF0FC2F5-40F1-4FE1-A452-5131C4213842}" presName="hierChild5" presStyleCnt="0"/>
      <dgm:spPr/>
    </dgm:pt>
    <dgm:pt modelId="{1B139EA5-844B-42B4-B0A0-9AE874E5B3EC}" type="pres">
      <dgm:prSet presAssocID="{4856EA2A-9F42-4B14-B75F-C2283182802F}" presName="hierChild5" presStyleCnt="0"/>
      <dgm:spPr/>
    </dgm:pt>
    <dgm:pt modelId="{BB4A2F82-14F4-4344-98B9-03F9942CABF2}" type="pres">
      <dgm:prSet presAssocID="{E290D670-8FBE-4DF7-B8E6-0BD0B188899E}" presName="Name37" presStyleLbl="parChTrans1D2" presStyleIdx="1" presStyleCnt="3"/>
      <dgm:spPr/>
    </dgm:pt>
    <dgm:pt modelId="{4E48C346-BFAC-4D6F-B98C-8374A473E98E}" type="pres">
      <dgm:prSet presAssocID="{13F484D9-1092-427C-8BAB-B12DFE5380F6}" presName="hierRoot2" presStyleCnt="0">
        <dgm:presLayoutVars>
          <dgm:hierBranch val="init"/>
        </dgm:presLayoutVars>
      </dgm:prSet>
      <dgm:spPr/>
    </dgm:pt>
    <dgm:pt modelId="{06136F95-CF22-41D3-8C4A-08B5162AB8A8}" type="pres">
      <dgm:prSet presAssocID="{13F484D9-1092-427C-8BAB-B12DFE5380F6}" presName="rootComposite" presStyleCnt="0"/>
      <dgm:spPr/>
    </dgm:pt>
    <dgm:pt modelId="{42D15CC9-BAA2-48B5-90BA-AD821E5852BF}" type="pres">
      <dgm:prSet presAssocID="{13F484D9-1092-427C-8BAB-B12DFE5380F6}" presName="rootText" presStyleLbl="node2" presStyleIdx="1" presStyleCnt="3">
        <dgm:presLayoutVars>
          <dgm:chPref val="3"/>
        </dgm:presLayoutVars>
      </dgm:prSet>
      <dgm:spPr/>
    </dgm:pt>
    <dgm:pt modelId="{1B23C8F2-7F49-41CA-A4C9-F7259C9FE68E}" type="pres">
      <dgm:prSet presAssocID="{13F484D9-1092-427C-8BAB-B12DFE5380F6}" presName="rootConnector" presStyleLbl="node2" presStyleIdx="1" presStyleCnt="3"/>
      <dgm:spPr/>
    </dgm:pt>
    <dgm:pt modelId="{EC6ED9D2-7473-4A8D-8459-7563AF88AF48}" type="pres">
      <dgm:prSet presAssocID="{13F484D9-1092-427C-8BAB-B12DFE5380F6}" presName="hierChild4" presStyleCnt="0"/>
      <dgm:spPr/>
    </dgm:pt>
    <dgm:pt modelId="{8D3B8A79-7800-4177-BEA8-568F6F8BF71C}" type="pres">
      <dgm:prSet presAssocID="{24C9041D-9A86-4D30-AEA7-F078D96DD8E1}" presName="Name37" presStyleLbl="parChTrans1D3" presStyleIdx="2" presStyleCnt="6"/>
      <dgm:spPr/>
    </dgm:pt>
    <dgm:pt modelId="{39AA68B5-E8D2-463C-AB7B-5A2477792627}" type="pres">
      <dgm:prSet presAssocID="{7401FD05-F26B-4122-906B-9035309572DA}" presName="hierRoot2" presStyleCnt="0">
        <dgm:presLayoutVars>
          <dgm:hierBranch val="init"/>
        </dgm:presLayoutVars>
      </dgm:prSet>
      <dgm:spPr/>
    </dgm:pt>
    <dgm:pt modelId="{D428AFDB-3646-4582-83F7-6CAF2F38B4EE}" type="pres">
      <dgm:prSet presAssocID="{7401FD05-F26B-4122-906B-9035309572DA}" presName="rootComposite" presStyleCnt="0"/>
      <dgm:spPr/>
    </dgm:pt>
    <dgm:pt modelId="{C07C26AD-0C19-4E82-B79E-6BE4BCACF473}" type="pres">
      <dgm:prSet presAssocID="{7401FD05-F26B-4122-906B-9035309572DA}" presName="rootText" presStyleLbl="node3" presStyleIdx="2" presStyleCnt="6">
        <dgm:presLayoutVars>
          <dgm:chPref val="3"/>
        </dgm:presLayoutVars>
      </dgm:prSet>
      <dgm:spPr/>
    </dgm:pt>
    <dgm:pt modelId="{CF555B9D-EE02-4644-BC21-382F4C12267D}" type="pres">
      <dgm:prSet presAssocID="{7401FD05-F26B-4122-906B-9035309572DA}" presName="rootConnector" presStyleLbl="node3" presStyleIdx="2" presStyleCnt="6"/>
      <dgm:spPr/>
    </dgm:pt>
    <dgm:pt modelId="{6028C18D-1622-4293-BC4D-0F2992B86B5F}" type="pres">
      <dgm:prSet presAssocID="{7401FD05-F26B-4122-906B-9035309572DA}" presName="hierChild4" presStyleCnt="0"/>
      <dgm:spPr/>
    </dgm:pt>
    <dgm:pt modelId="{0D98983D-2343-475E-A56C-10CBDA80ED22}" type="pres">
      <dgm:prSet presAssocID="{7401FD05-F26B-4122-906B-9035309572DA}" presName="hierChild5" presStyleCnt="0"/>
      <dgm:spPr/>
    </dgm:pt>
    <dgm:pt modelId="{F5FA4447-61D6-4414-B8FF-6925BF7FB2F0}" type="pres">
      <dgm:prSet presAssocID="{26EC3C5E-DBCD-442E-9975-2FD71E721C91}" presName="Name37" presStyleLbl="parChTrans1D3" presStyleIdx="3" presStyleCnt="6"/>
      <dgm:spPr/>
    </dgm:pt>
    <dgm:pt modelId="{10DCA63A-14ED-427C-959E-4FBACE692799}" type="pres">
      <dgm:prSet presAssocID="{03511EEB-EF46-454F-BA2E-C70D07E3D6DE}" presName="hierRoot2" presStyleCnt="0">
        <dgm:presLayoutVars>
          <dgm:hierBranch val="init"/>
        </dgm:presLayoutVars>
      </dgm:prSet>
      <dgm:spPr/>
    </dgm:pt>
    <dgm:pt modelId="{E30DD25B-201E-46E9-8BC5-39663A145619}" type="pres">
      <dgm:prSet presAssocID="{03511EEB-EF46-454F-BA2E-C70D07E3D6DE}" presName="rootComposite" presStyleCnt="0"/>
      <dgm:spPr/>
    </dgm:pt>
    <dgm:pt modelId="{9A07F2E5-B943-43D8-85F3-32BAEBEC57E0}" type="pres">
      <dgm:prSet presAssocID="{03511EEB-EF46-454F-BA2E-C70D07E3D6DE}" presName="rootText" presStyleLbl="node3" presStyleIdx="3" presStyleCnt="6">
        <dgm:presLayoutVars>
          <dgm:chPref val="3"/>
        </dgm:presLayoutVars>
      </dgm:prSet>
      <dgm:spPr/>
    </dgm:pt>
    <dgm:pt modelId="{83B65D44-EE86-4C31-976F-A008044F73AF}" type="pres">
      <dgm:prSet presAssocID="{03511EEB-EF46-454F-BA2E-C70D07E3D6DE}" presName="rootConnector" presStyleLbl="node3" presStyleIdx="3" presStyleCnt="6"/>
      <dgm:spPr/>
    </dgm:pt>
    <dgm:pt modelId="{9B8626D5-566B-47E0-AD2B-BC125E9C9035}" type="pres">
      <dgm:prSet presAssocID="{03511EEB-EF46-454F-BA2E-C70D07E3D6DE}" presName="hierChild4" presStyleCnt="0"/>
      <dgm:spPr/>
    </dgm:pt>
    <dgm:pt modelId="{27153E9E-388B-4C5B-BAB1-28B4431871A0}" type="pres">
      <dgm:prSet presAssocID="{03511EEB-EF46-454F-BA2E-C70D07E3D6DE}" presName="hierChild5" presStyleCnt="0"/>
      <dgm:spPr/>
    </dgm:pt>
    <dgm:pt modelId="{5F6A536C-4191-4A7F-9FB4-C5B83CFD229A}" type="pres">
      <dgm:prSet presAssocID="{13F484D9-1092-427C-8BAB-B12DFE5380F6}" presName="hierChild5" presStyleCnt="0"/>
      <dgm:spPr/>
    </dgm:pt>
    <dgm:pt modelId="{8340B7DC-4804-413A-8EAA-4FE1D222948A}" type="pres">
      <dgm:prSet presAssocID="{0A128D53-E209-4449-920A-DE1F37FF84E0}" presName="Name37" presStyleLbl="parChTrans1D2" presStyleIdx="2" presStyleCnt="3"/>
      <dgm:spPr/>
    </dgm:pt>
    <dgm:pt modelId="{F468C04C-ADDD-45BF-916B-B2F16F15D353}" type="pres">
      <dgm:prSet presAssocID="{5EF56EFB-FA00-43EB-8590-4F5334F11CB8}" presName="hierRoot2" presStyleCnt="0">
        <dgm:presLayoutVars>
          <dgm:hierBranch val="init"/>
        </dgm:presLayoutVars>
      </dgm:prSet>
      <dgm:spPr/>
    </dgm:pt>
    <dgm:pt modelId="{0CEF0407-0885-48F4-A157-836EA9C14CEC}" type="pres">
      <dgm:prSet presAssocID="{5EF56EFB-FA00-43EB-8590-4F5334F11CB8}" presName="rootComposite" presStyleCnt="0"/>
      <dgm:spPr/>
    </dgm:pt>
    <dgm:pt modelId="{D75000CD-2EB6-49A2-AA89-7C226583140A}" type="pres">
      <dgm:prSet presAssocID="{5EF56EFB-FA00-43EB-8590-4F5334F11CB8}" presName="rootText" presStyleLbl="node2" presStyleIdx="2" presStyleCnt="3">
        <dgm:presLayoutVars>
          <dgm:chPref val="3"/>
        </dgm:presLayoutVars>
      </dgm:prSet>
      <dgm:spPr/>
    </dgm:pt>
    <dgm:pt modelId="{0594D392-1BC3-4A25-87C5-BB4168C29B19}" type="pres">
      <dgm:prSet presAssocID="{5EF56EFB-FA00-43EB-8590-4F5334F11CB8}" presName="rootConnector" presStyleLbl="node2" presStyleIdx="2" presStyleCnt="3"/>
      <dgm:spPr/>
    </dgm:pt>
    <dgm:pt modelId="{B995B836-0DA3-4481-A789-41A3ED2B7497}" type="pres">
      <dgm:prSet presAssocID="{5EF56EFB-FA00-43EB-8590-4F5334F11CB8}" presName="hierChild4" presStyleCnt="0"/>
      <dgm:spPr/>
    </dgm:pt>
    <dgm:pt modelId="{7A3153BE-021A-447D-95C8-C71DB2708E60}" type="pres">
      <dgm:prSet presAssocID="{390F4A48-B1AA-4AD1-8629-7BBE23ED6754}" presName="Name37" presStyleLbl="parChTrans1D3" presStyleIdx="4" presStyleCnt="6"/>
      <dgm:spPr/>
    </dgm:pt>
    <dgm:pt modelId="{5223CACC-4389-4EC0-BA3E-D7E4697E92B4}" type="pres">
      <dgm:prSet presAssocID="{BCC5692E-1F0B-49A0-ADDF-AA7592562BB9}" presName="hierRoot2" presStyleCnt="0">
        <dgm:presLayoutVars>
          <dgm:hierBranch val="init"/>
        </dgm:presLayoutVars>
      </dgm:prSet>
      <dgm:spPr/>
    </dgm:pt>
    <dgm:pt modelId="{AF293A95-523B-4749-BB3E-2D41816F9E1A}" type="pres">
      <dgm:prSet presAssocID="{BCC5692E-1F0B-49A0-ADDF-AA7592562BB9}" presName="rootComposite" presStyleCnt="0"/>
      <dgm:spPr/>
    </dgm:pt>
    <dgm:pt modelId="{73B8BC9B-2E85-4E80-B0CF-BDB3D52475D7}" type="pres">
      <dgm:prSet presAssocID="{BCC5692E-1F0B-49A0-ADDF-AA7592562BB9}" presName="rootText" presStyleLbl="node3" presStyleIdx="4" presStyleCnt="6">
        <dgm:presLayoutVars>
          <dgm:chPref val="3"/>
        </dgm:presLayoutVars>
      </dgm:prSet>
      <dgm:spPr/>
    </dgm:pt>
    <dgm:pt modelId="{EFC5BD34-04C8-4102-88D9-F6ED5CF46039}" type="pres">
      <dgm:prSet presAssocID="{BCC5692E-1F0B-49A0-ADDF-AA7592562BB9}" presName="rootConnector" presStyleLbl="node3" presStyleIdx="4" presStyleCnt="6"/>
      <dgm:spPr/>
    </dgm:pt>
    <dgm:pt modelId="{DE76EAAE-6EE9-4EB1-9E03-4BE238BC25CE}" type="pres">
      <dgm:prSet presAssocID="{BCC5692E-1F0B-49A0-ADDF-AA7592562BB9}" presName="hierChild4" presStyleCnt="0"/>
      <dgm:spPr/>
    </dgm:pt>
    <dgm:pt modelId="{7202077D-3384-4668-957B-2C306E7B0A02}" type="pres">
      <dgm:prSet presAssocID="{BCC5692E-1F0B-49A0-ADDF-AA7592562BB9}" presName="hierChild5" presStyleCnt="0"/>
      <dgm:spPr/>
    </dgm:pt>
    <dgm:pt modelId="{38464565-55D7-48FD-B760-2C34E8B69BA6}" type="pres">
      <dgm:prSet presAssocID="{62B313F5-58E9-49A8-A88F-3E677DB36842}" presName="Name37" presStyleLbl="parChTrans1D3" presStyleIdx="5" presStyleCnt="6"/>
      <dgm:spPr/>
    </dgm:pt>
    <dgm:pt modelId="{E4809B89-AF5B-4AC8-9003-2D74B034CD6B}" type="pres">
      <dgm:prSet presAssocID="{CEE35ABB-F58C-4DF1-ADD4-BD7A7830DE29}" presName="hierRoot2" presStyleCnt="0">
        <dgm:presLayoutVars>
          <dgm:hierBranch val="init"/>
        </dgm:presLayoutVars>
      </dgm:prSet>
      <dgm:spPr/>
    </dgm:pt>
    <dgm:pt modelId="{48893389-1F13-4B6B-909D-DCCC29BBCF73}" type="pres">
      <dgm:prSet presAssocID="{CEE35ABB-F58C-4DF1-ADD4-BD7A7830DE29}" presName="rootComposite" presStyleCnt="0"/>
      <dgm:spPr/>
    </dgm:pt>
    <dgm:pt modelId="{35CD368E-21B3-4488-922C-B66861AC47EB}" type="pres">
      <dgm:prSet presAssocID="{CEE35ABB-F58C-4DF1-ADD4-BD7A7830DE29}" presName="rootText" presStyleLbl="node3" presStyleIdx="5" presStyleCnt="6">
        <dgm:presLayoutVars>
          <dgm:chPref val="3"/>
        </dgm:presLayoutVars>
      </dgm:prSet>
      <dgm:spPr/>
    </dgm:pt>
    <dgm:pt modelId="{AF6CBD88-3013-494F-BFF0-22329DD5E45E}" type="pres">
      <dgm:prSet presAssocID="{CEE35ABB-F58C-4DF1-ADD4-BD7A7830DE29}" presName="rootConnector" presStyleLbl="node3" presStyleIdx="5" presStyleCnt="6"/>
      <dgm:spPr/>
    </dgm:pt>
    <dgm:pt modelId="{2CF693DC-E625-476A-87AA-D46F740C5BFC}" type="pres">
      <dgm:prSet presAssocID="{CEE35ABB-F58C-4DF1-ADD4-BD7A7830DE29}" presName="hierChild4" presStyleCnt="0"/>
      <dgm:spPr/>
    </dgm:pt>
    <dgm:pt modelId="{2FDDCC59-BEA7-4379-9B02-13D07184BEFB}" type="pres">
      <dgm:prSet presAssocID="{CEE35ABB-F58C-4DF1-ADD4-BD7A7830DE29}" presName="hierChild5" presStyleCnt="0"/>
      <dgm:spPr/>
    </dgm:pt>
    <dgm:pt modelId="{F2198D8A-AEAB-4D2B-8A63-1896442A410B}" type="pres">
      <dgm:prSet presAssocID="{5EF56EFB-FA00-43EB-8590-4F5334F11CB8}" presName="hierChild5" presStyleCnt="0"/>
      <dgm:spPr/>
    </dgm:pt>
    <dgm:pt modelId="{DE98B639-2E2E-440E-A7A2-2376D98B1031}" type="pres">
      <dgm:prSet presAssocID="{37789BF2-D669-46FE-BA4E-25AB383E2117}" presName="hierChild3" presStyleCnt="0"/>
      <dgm:spPr/>
    </dgm:pt>
  </dgm:ptLst>
  <dgm:cxnLst>
    <dgm:cxn modelId="{10F02906-A120-4044-A916-D4F807B22B5F}" srcId="{37789BF2-D669-46FE-BA4E-25AB383E2117}" destId="{5EF56EFB-FA00-43EB-8590-4F5334F11CB8}" srcOrd="2" destOrd="0" parTransId="{0A128D53-E209-4449-920A-DE1F37FF84E0}" sibTransId="{9029AA78-7B85-459D-88C9-78E3098BE0CF}"/>
    <dgm:cxn modelId="{363E8407-FE6D-43C0-AA96-94FB6CBD9E7F}" type="presOf" srcId="{100724E9-4D1E-4BF1-B2E9-EB8CBBDE8EFA}" destId="{BFD17FB8-4B69-4C57-A56B-402A5EE1C843}" srcOrd="1" destOrd="0" presId="urn:microsoft.com/office/officeart/2005/8/layout/orgChart1"/>
    <dgm:cxn modelId="{C1393D0A-F43C-4ACD-8E2E-23CBA790BA40}" type="presOf" srcId="{BCC5692E-1F0B-49A0-ADDF-AA7592562BB9}" destId="{73B8BC9B-2E85-4E80-B0CF-BDB3D52475D7}" srcOrd="0" destOrd="0" presId="urn:microsoft.com/office/officeart/2005/8/layout/orgChart1"/>
    <dgm:cxn modelId="{88554E0B-A636-430A-8A39-3F937F6B4681}" type="presOf" srcId="{20C089CC-0C2F-4DD4-B047-0BFFC14C72E3}" destId="{D17295A9-1D08-4A29-8BE7-AA58BF2DD708}" srcOrd="0" destOrd="0" presId="urn:microsoft.com/office/officeart/2005/8/layout/orgChart1"/>
    <dgm:cxn modelId="{C02F7512-99BD-4F84-B6C9-D931FBFD8AF9}" type="presOf" srcId="{CEE35ABB-F58C-4DF1-ADD4-BD7A7830DE29}" destId="{35CD368E-21B3-4488-922C-B66861AC47EB}" srcOrd="0" destOrd="0" presId="urn:microsoft.com/office/officeart/2005/8/layout/orgChart1"/>
    <dgm:cxn modelId="{E67C3E13-A4B1-4EFA-AF14-13CE2122E92C}" type="presOf" srcId="{EF0FC2F5-40F1-4FE1-A452-5131C4213842}" destId="{67E97CB7-C781-4772-959F-329BA9EB048F}" srcOrd="1" destOrd="0" presId="urn:microsoft.com/office/officeart/2005/8/layout/orgChart1"/>
    <dgm:cxn modelId="{F440C020-5AD3-4634-AB63-1B4BF6B070A0}" type="presOf" srcId="{37789BF2-D669-46FE-BA4E-25AB383E2117}" destId="{AF54DC70-6E59-442C-8640-20A71AE1519A}" srcOrd="1" destOrd="0" presId="urn:microsoft.com/office/officeart/2005/8/layout/orgChart1"/>
    <dgm:cxn modelId="{8912DF24-0C45-4CFC-80E2-AFDE91B29F96}" srcId="{13F484D9-1092-427C-8BAB-B12DFE5380F6}" destId="{03511EEB-EF46-454F-BA2E-C70D07E3D6DE}" srcOrd="1" destOrd="0" parTransId="{26EC3C5E-DBCD-442E-9975-2FD71E721C91}" sibTransId="{9CDE28A4-C268-4777-8A9C-48BD5B458277}"/>
    <dgm:cxn modelId="{07832425-CAC2-477C-9BE6-42F252B35547}" type="presOf" srcId="{37789BF2-D669-46FE-BA4E-25AB383E2117}" destId="{75E75A0E-3DA6-4E67-855D-3734E65FC83C}" srcOrd="0" destOrd="0" presId="urn:microsoft.com/office/officeart/2005/8/layout/orgChart1"/>
    <dgm:cxn modelId="{0F32562A-DE30-4FAA-B0BB-8F09345C4A88}" type="presOf" srcId="{5EF56EFB-FA00-43EB-8590-4F5334F11CB8}" destId="{D75000CD-2EB6-49A2-AA89-7C226583140A}" srcOrd="0" destOrd="0" presId="urn:microsoft.com/office/officeart/2005/8/layout/orgChart1"/>
    <dgm:cxn modelId="{EFE84E2B-C650-4BD6-90F0-1A14D20B96C5}" srcId="{E838F04D-6375-46EA-8842-096DFAF41DC9}" destId="{37789BF2-D669-46FE-BA4E-25AB383E2117}" srcOrd="0" destOrd="0" parTransId="{CE072E65-1C1D-402E-92FC-F67016A416F2}" sibTransId="{8BE8A6A2-3885-4C3A-935F-47470375BA6B}"/>
    <dgm:cxn modelId="{0DE5A92C-1D41-4EE0-8EBA-11EB926A5777}" srcId="{4856EA2A-9F42-4B14-B75F-C2283182802F}" destId="{100724E9-4D1E-4BF1-B2E9-EB8CBBDE8EFA}" srcOrd="0" destOrd="0" parTransId="{20C089CC-0C2F-4DD4-B047-0BFFC14C72E3}" sibTransId="{A1B325D3-D217-4422-8AFD-16A017B2427A}"/>
    <dgm:cxn modelId="{6E39DE30-FA5D-4714-BF5B-855FFDCB63CC}" type="presOf" srcId="{7401FD05-F26B-4122-906B-9035309572DA}" destId="{CF555B9D-EE02-4644-BC21-382F4C12267D}" srcOrd="1" destOrd="0" presId="urn:microsoft.com/office/officeart/2005/8/layout/orgChart1"/>
    <dgm:cxn modelId="{EDE2DE32-6146-4D43-9DD5-7D64C42DACE7}" type="presOf" srcId="{BCC5692E-1F0B-49A0-ADDF-AA7592562BB9}" destId="{EFC5BD34-04C8-4102-88D9-F6ED5CF46039}" srcOrd="1" destOrd="0" presId="urn:microsoft.com/office/officeart/2005/8/layout/orgChart1"/>
    <dgm:cxn modelId="{F4B9115F-88CB-49AE-9C5D-8AAEB9EAB297}" type="presOf" srcId="{4856EA2A-9F42-4B14-B75F-C2283182802F}" destId="{8CC5584F-F50C-4439-A8F6-11682A66F643}" srcOrd="1" destOrd="0" presId="urn:microsoft.com/office/officeart/2005/8/layout/orgChart1"/>
    <dgm:cxn modelId="{D8BDD960-7ADA-46C1-90AE-072F51D72611}" type="presOf" srcId="{26EC3C5E-DBCD-442E-9975-2FD71E721C91}" destId="{F5FA4447-61D6-4414-B8FF-6925BF7FB2F0}" srcOrd="0" destOrd="0" presId="urn:microsoft.com/office/officeart/2005/8/layout/orgChart1"/>
    <dgm:cxn modelId="{F3A94C69-50EF-4D2F-AC25-83E54B169187}" type="presOf" srcId="{24C9041D-9A86-4D30-AEA7-F078D96DD8E1}" destId="{8D3B8A79-7800-4177-BEA8-568F6F8BF71C}" srcOrd="0" destOrd="0" presId="urn:microsoft.com/office/officeart/2005/8/layout/orgChart1"/>
    <dgm:cxn modelId="{0791B849-794C-497C-91AC-93E6ADB56427}" type="presOf" srcId="{5EF56EFB-FA00-43EB-8590-4F5334F11CB8}" destId="{0594D392-1BC3-4A25-87C5-BB4168C29B19}" srcOrd="1" destOrd="0" presId="urn:microsoft.com/office/officeart/2005/8/layout/orgChart1"/>
    <dgm:cxn modelId="{3CF3976C-B4E2-46F9-9DAE-5A0386F6030F}" srcId="{37789BF2-D669-46FE-BA4E-25AB383E2117}" destId="{4856EA2A-9F42-4B14-B75F-C2283182802F}" srcOrd="0" destOrd="0" parTransId="{BE14B446-9E32-461A-BB7A-A7601E90DDBA}" sibTransId="{BE66F94B-7480-4311-9DA4-AA365A803E5B}"/>
    <dgm:cxn modelId="{9B6FA36E-A171-4B55-B9E6-69941C5227CF}" type="presOf" srcId="{03511EEB-EF46-454F-BA2E-C70D07E3D6DE}" destId="{9A07F2E5-B943-43D8-85F3-32BAEBEC57E0}" srcOrd="0" destOrd="0" presId="urn:microsoft.com/office/officeart/2005/8/layout/orgChart1"/>
    <dgm:cxn modelId="{9658BA6E-D7A5-4F80-92F7-1082C6057BF7}" type="presOf" srcId="{100724E9-4D1E-4BF1-B2E9-EB8CBBDE8EFA}" destId="{C2891892-210D-4E82-AA2A-F1A0D9C1DC5F}" srcOrd="0" destOrd="0" presId="urn:microsoft.com/office/officeart/2005/8/layout/orgChart1"/>
    <dgm:cxn modelId="{DFF9B66F-5488-4C74-8B01-C3230740C2BA}" type="presOf" srcId="{BE14B446-9E32-461A-BB7A-A7601E90DDBA}" destId="{6D3FEBFB-055B-4EE7-A340-4EEA16E96578}" srcOrd="0" destOrd="0" presId="urn:microsoft.com/office/officeart/2005/8/layout/orgChart1"/>
    <dgm:cxn modelId="{6363A651-3781-4817-984E-490D91D803F8}" type="presOf" srcId="{13F484D9-1092-427C-8BAB-B12DFE5380F6}" destId="{1B23C8F2-7F49-41CA-A4C9-F7259C9FE68E}" srcOrd="1" destOrd="0" presId="urn:microsoft.com/office/officeart/2005/8/layout/orgChart1"/>
    <dgm:cxn modelId="{684E9872-39E4-4810-862B-9050F24F31C6}" srcId="{5EF56EFB-FA00-43EB-8590-4F5334F11CB8}" destId="{BCC5692E-1F0B-49A0-ADDF-AA7592562BB9}" srcOrd="0" destOrd="0" parTransId="{390F4A48-B1AA-4AD1-8629-7BBE23ED6754}" sibTransId="{1101FFDD-FC35-4F2B-86E6-601BDD0C3040}"/>
    <dgm:cxn modelId="{FFB0357B-BD6D-46E6-9029-750AFD101F07}" type="presOf" srcId="{EF0FC2F5-40F1-4FE1-A452-5131C4213842}" destId="{6ED41799-7068-4C44-86BD-468529795849}" srcOrd="0" destOrd="0" presId="urn:microsoft.com/office/officeart/2005/8/layout/orgChart1"/>
    <dgm:cxn modelId="{129E957B-48C6-43B2-A8B6-F4D944CE89C9}" srcId="{4856EA2A-9F42-4B14-B75F-C2283182802F}" destId="{EF0FC2F5-40F1-4FE1-A452-5131C4213842}" srcOrd="1" destOrd="0" parTransId="{EF24D216-5B16-438E-B41D-8795169EE952}" sibTransId="{3906E1E0-9939-4FB0-9367-31CC3B63C720}"/>
    <dgm:cxn modelId="{CFCDAB80-7B2E-43AD-8522-DB7265C60F5E}" type="presOf" srcId="{EF24D216-5B16-438E-B41D-8795169EE952}" destId="{715819FD-C66E-4914-A2A0-8CDC07D56259}" srcOrd="0" destOrd="0" presId="urn:microsoft.com/office/officeart/2005/8/layout/orgChart1"/>
    <dgm:cxn modelId="{C1BB3C88-69BE-412B-BF4F-997110040146}" type="presOf" srcId="{62B313F5-58E9-49A8-A88F-3E677DB36842}" destId="{38464565-55D7-48FD-B760-2C34E8B69BA6}" srcOrd="0" destOrd="0" presId="urn:microsoft.com/office/officeart/2005/8/layout/orgChart1"/>
    <dgm:cxn modelId="{90134A8B-DEB5-4757-8DF6-DA445536A41F}" type="presOf" srcId="{0A128D53-E209-4449-920A-DE1F37FF84E0}" destId="{8340B7DC-4804-413A-8EAA-4FE1D222948A}" srcOrd="0" destOrd="0" presId="urn:microsoft.com/office/officeart/2005/8/layout/orgChart1"/>
    <dgm:cxn modelId="{34D9CE8E-55A3-4ADA-9C75-4B339063ED69}" type="presOf" srcId="{03511EEB-EF46-454F-BA2E-C70D07E3D6DE}" destId="{83B65D44-EE86-4C31-976F-A008044F73AF}" srcOrd="1" destOrd="0" presId="urn:microsoft.com/office/officeart/2005/8/layout/orgChart1"/>
    <dgm:cxn modelId="{F0EA5FA5-3657-4477-9F3F-199646ABFD30}" type="presOf" srcId="{13F484D9-1092-427C-8BAB-B12DFE5380F6}" destId="{42D15CC9-BAA2-48B5-90BA-AD821E5852BF}" srcOrd="0" destOrd="0" presId="urn:microsoft.com/office/officeart/2005/8/layout/orgChart1"/>
    <dgm:cxn modelId="{559E0AA8-A16C-4272-9A49-3DBD347071B5}" srcId="{5EF56EFB-FA00-43EB-8590-4F5334F11CB8}" destId="{CEE35ABB-F58C-4DF1-ADD4-BD7A7830DE29}" srcOrd="1" destOrd="0" parTransId="{62B313F5-58E9-49A8-A88F-3E677DB36842}" sibTransId="{CAA73C24-4DCC-402E-829C-F5FAE99E0CCE}"/>
    <dgm:cxn modelId="{058834B9-5015-4A26-9D8C-03BCC47977F1}" type="presOf" srcId="{4856EA2A-9F42-4B14-B75F-C2283182802F}" destId="{CDD162D3-CB7F-46A1-9972-4E14DDD3EAC7}" srcOrd="0" destOrd="0" presId="urn:microsoft.com/office/officeart/2005/8/layout/orgChart1"/>
    <dgm:cxn modelId="{D072DABB-7CE5-4469-B7BD-9B663F861866}" type="presOf" srcId="{E290D670-8FBE-4DF7-B8E6-0BD0B188899E}" destId="{BB4A2F82-14F4-4344-98B9-03F9942CABF2}" srcOrd="0" destOrd="0" presId="urn:microsoft.com/office/officeart/2005/8/layout/orgChart1"/>
    <dgm:cxn modelId="{231292BF-D573-499A-817D-83B7E49B7452}" type="presOf" srcId="{CEE35ABB-F58C-4DF1-ADD4-BD7A7830DE29}" destId="{AF6CBD88-3013-494F-BFF0-22329DD5E45E}" srcOrd="1" destOrd="0" presId="urn:microsoft.com/office/officeart/2005/8/layout/orgChart1"/>
    <dgm:cxn modelId="{DFFFB8C9-FDB7-44A1-8897-EE1AEB0F0094}" srcId="{37789BF2-D669-46FE-BA4E-25AB383E2117}" destId="{13F484D9-1092-427C-8BAB-B12DFE5380F6}" srcOrd="1" destOrd="0" parTransId="{E290D670-8FBE-4DF7-B8E6-0BD0B188899E}" sibTransId="{02E4C8E6-7B68-477D-8304-AC9EE0DBB432}"/>
    <dgm:cxn modelId="{F9508ACE-8DE2-4AA5-BB3B-4C3330420262}" type="presOf" srcId="{E838F04D-6375-46EA-8842-096DFAF41DC9}" destId="{FA96327D-0D0E-4EAE-A89A-A5BA58BEDA2C}" srcOrd="0" destOrd="0" presId="urn:microsoft.com/office/officeart/2005/8/layout/orgChart1"/>
    <dgm:cxn modelId="{69C120D0-6A03-46F7-8CF9-6AC804488511}" type="presOf" srcId="{7401FD05-F26B-4122-906B-9035309572DA}" destId="{C07C26AD-0C19-4E82-B79E-6BE4BCACF473}" srcOrd="0" destOrd="0" presId="urn:microsoft.com/office/officeart/2005/8/layout/orgChart1"/>
    <dgm:cxn modelId="{4A7081FE-1C07-4B7E-98E6-35C2F8460540}" type="presOf" srcId="{390F4A48-B1AA-4AD1-8629-7BBE23ED6754}" destId="{7A3153BE-021A-447D-95C8-C71DB2708E60}" srcOrd="0" destOrd="0" presId="urn:microsoft.com/office/officeart/2005/8/layout/orgChart1"/>
    <dgm:cxn modelId="{CD7EEAFF-5F9E-4561-880C-9F80DF9383A9}" srcId="{13F484D9-1092-427C-8BAB-B12DFE5380F6}" destId="{7401FD05-F26B-4122-906B-9035309572DA}" srcOrd="0" destOrd="0" parTransId="{24C9041D-9A86-4D30-AEA7-F078D96DD8E1}" sibTransId="{39FDA40E-0A7A-4FCE-955F-32EDD9D78870}"/>
    <dgm:cxn modelId="{21F96D88-AC20-4297-B320-E9BDF5E9D8E3}" type="presParOf" srcId="{FA96327D-0D0E-4EAE-A89A-A5BA58BEDA2C}" destId="{1E68815A-84AC-4D96-B8AA-7544AFAC3339}" srcOrd="0" destOrd="0" presId="urn:microsoft.com/office/officeart/2005/8/layout/orgChart1"/>
    <dgm:cxn modelId="{AE57F8F4-8430-42A6-A8B8-D11D1EF8C3CE}" type="presParOf" srcId="{1E68815A-84AC-4D96-B8AA-7544AFAC3339}" destId="{A3971CA9-C0FA-4B72-81B1-3058FB4C1B6A}" srcOrd="0" destOrd="0" presId="urn:microsoft.com/office/officeart/2005/8/layout/orgChart1"/>
    <dgm:cxn modelId="{D1A696F6-C909-4122-8997-91E5588076CC}" type="presParOf" srcId="{A3971CA9-C0FA-4B72-81B1-3058FB4C1B6A}" destId="{75E75A0E-3DA6-4E67-855D-3734E65FC83C}" srcOrd="0" destOrd="0" presId="urn:microsoft.com/office/officeart/2005/8/layout/orgChart1"/>
    <dgm:cxn modelId="{C213153A-6E37-40CD-87CD-07258F977339}" type="presParOf" srcId="{A3971CA9-C0FA-4B72-81B1-3058FB4C1B6A}" destId="{AF54DC70-6E59-442C-8640-20A71AE1519A}" srcOrd="1" destOrd="0" presId="urn:microsoft.com/office/officeart/2005/8/layout/orgChart1"/>
    <dgm:cxn modelId="{3E52FD20-5F97-461D-B1BB-5CC4609767A7}" type="presParOf" srcId="{1E68815A-84AC-4D96-B8AA-7544AFAC3339}" destId="{2D837105-A044-4710-86F8-F50F7C940CBE}" srcOrd="1" destOrd="0" presId="urn:microsoft.com/office/officeart/2005/8/layout/orgChart1"/>
    <dgm:cxn modelId="{F36E0E2A-5218-41A2-B24A-0B17BF383581}" type="presParOf" srcId="{2D837105-A044-4710-86F8-F50F7C940CBE}" destId="{6D3FEBFB-055B-4EE7-A340-4EEA16E96578}" srcOrd="0" destOrd="0" presId="urn:microsoft.com/office/officeart/2005/8/layout/orgChart1"/>
    <dgm:cxn modelId="{E1682C3A-A5FB-4525-8004-A76591EE7793}" type="presParOf" srcId="{2D837105-A044-4710-86F8-F50F7C940CBE}" destId="{0218D2DD-5F2F-487B-B4D0-5DD92BF3FA28}" srcOrd="1" destOrd="0" presId="urn:microsoft.com/office/officeart/2005/8/layout/orgChart1"/>
    <dgm:cxn modelId="{234EBFDB-2CEF-445E-A1ED-94607A6971ED}" type="presParOf" srcId="{0218D2DD-5F2F-487B-B4D0-5DD92BF3FA28}" destId="{8C0FA229-2C9F-49F2-846C-08122FAF58DC}" srcOrd="0" destOrd="0" presId="urn:microsoft.com/office/officeart/2005/8/layout/orgChart1"/>
    <dgm:cxn modelId="{6B5A9604-67BE-4617-A6BD-3B5410D82254}" type="presParOf" srcId="{8C0FA229-2C9F-49F2-846C-08122FAF58DC}" destId="{CDD162D3-CB7F-46A1-9972-4E14DDD3EAC7}" srcOrd="0" destOrd="0" presId="urn:microsoft.com/office/officeart/2005/8/layout/orgChart1"/>
    <dgm:cxn modelId="{F060376F-C3C7-44BA-A916-9CC21F9B77B7}" type="presParOf" srcId="{8C0FA229-2C9F-49F2-846C-08122FAF58DC}" destId="{8CC5584F-F50C-4439-A8F6-11682A66F643}" srcOrd="1" destOrd="0" presId="urn:microsoft.com/office/officeart/2005/8/layout/orgChart1"/>
    <dgm:cxn modelId="{9939716B-347C-4A61-8587-B39639F9E6A8}" type="presParOf" srcId="{0218D2DD-5F2F-487B-B4D0-5DD92BF3FA28}" destId="{C837B49D-FEEF-4BEA-8E4A-BE8DE92449A5}" srcOrd="1" destOrd="0" presId="urn:microsoft.com/office/officeart/2005/8/layout/orgChart1"/>
    <dgm:cxn modelId="{BE80D736-F109-4881-8219-2D48D7C76AD4}" type="presParOf" srcId="{C837B49D-FEEF-4BEA-8E4A-BE8DE92449A5}" destId="{D17295A9-1D08-4A29-8BE7-AA58BF2DD708}" srcOrd="0" destOrd="0" presId="urn:microsoft.com/office/officeart/2005/8/layout/orgChart1"/>
    <dgm:cxn modelId="{CAA377DB-25EC-463E-9496-7866AA18903B}" type="presParOf" srcId="{C837B49D-FEEF-4BEA-8E4A-BE8DE92449A5}" destId="{56B4F7DC-B6DE-4CA0-82C4-3D78D40F97AF}" srcOrd="1" destOrd="0" presId="urn:microsoft.com/office/officeart/2005/8/layout/orgChart1"/>
    <dgm:cxn modelId="{D12A11BD-4EBC-4A9F-A54B-E0A280555FEF}" type="presParOf" srcId="{56B4F7DC-B6DE-4CA0-82C4-3D78D40F97AF}" destId="{2A45A47D-2DB0-4B85-97D0-808311329D8A}" srcOrd="0" destOrd="0" presId="urn:microsoft.com/office/officeart/2005/8/layout/orgChart1"/>
    <dgm:cxn modelId="{580C5A60-BBDE-4DE7-8169-3BA92AE34665}" type="presParOf" srcId="{2A45A47D-2DB0-4B85-97D0-808311329D8A}" destId="{C2891892-210D-4E82-AA2A-F1A0D9C1DC5F}" srcOrd="0" destOrd="0" presId="urn:microsoft.com/office/officeart/2005/8/layout/orgChart1"/>
    <dgm:cxn modelId="{A851A4FF-33BC-4662-8512-20BF748FFB98}" type="presParOf" srcId="{2A45A47D-2DB0-4B85-97D0-808311329D8A}" destId="{BFD17FB8-4B69-4C57-A56B-402A5EE1C843}" srcOrd="1" destOrd="0" presId="urn:microsoft.com/office/officeart/2005/8/layout/orgChart1"/>
    <dgm:cxn modelId="{911DBE32-8ACE-4248-A2C5-0941CABF122D}" type="presParOf" srcId="{56B4F7DC-B6DE-4CA0-82C4-3D78D40F97AF}" destId="{7EFE3B02-2AB8-4899-9DCD-3EFD4E264A95}" srcOrd="1" destOrd="0" presId="urn:microsoft.com/office/officeart/2005/8/layout/orgChart1"/>
    <dgm:cxn modelId="{DA660EF5-2D18-4801-B6AF-0EB38506DAF8}" type="presParOf" srcId="{56B4F7DC-B6DE-4CA0-82C4-3D78D40F97AF}" destId="{78262335-B09B-48E0-8FC9-604F731EE21A}" srcOrd="2" destOrd="0" presId="urn:microsoft.com/office/officeart/2005/8/layout/orgChart1"/>
    <dgm:cxn modelId="{DE85F8F9-2628-4AED-9995-73916C772737}" type="presParOf" srcId="{C837B49D-FEEF-4BEA-8E4A-BE8DE92449A5}" destId="{715819FD-C66E-4914-A2A0-8CDC07D56259}" srcOrd="2" destOrd="0" presId="urn:microsoft.com/office/officeart/2005/8/layout/orgChart1"/>
    <dgm:cxn modelId="{61266163-6C71-4ABE-A7CD-6AB85957129E}" type="presParOf" srcId="{C837B49D-FEEF-4BEA-8E4A-BE8DE92449A5}" destId="{C343A346-4075-42B6-BF27-866F531B6027}" srcOrd="3" destOrd="0" presId="urn:microsoft.com/office/officeart/2005/8/layout/orgChart1"/>
    <dgm:cxn modelId="{3DC0EB58-755C-4BFB-AFF0-8A7F674F3558}" type="presParOf" srcId="{C343A346-4075-42B6-BF27-866F531B6027}" destId="{E35CDF22-28A2-4042-BFAD-772203A04391}" srcOrd="0" destOrd="0" presId="urn:microsoft.com/office/officeart/2005/8/layout/orgChart1"/>
    <dgm:cxn modelId="{3A5E9865-30B3-4252-B2AF-80DE3C139DC2}" type="presParOf" srcId="{E35CDF22-28A2-4042-BFAD-772203A04391}" destId="{6ED41799-7068-4C44-86BD-468529795849}" srcOrd="0" destOrd="0" presId="urn:microsoft.com/office/officeart/2005/8/layout/orgChart1"/>
    <dgm:cxn modelId="{8EA0AD81-270B-43F1-86C4-AC1B7B7B8715}" type="presParOf" srcId="{E35CDF22-28A2-4042-BFAD-772203A04391}" destId="{67E97CB7-C781-4772-959F-329BA9EB048F}" srcOrd="1" destOrd="0" presId="urn:microsoft.com/office/officeart/2005/8/layout/orgChart1"/>
    <dgm:cxn modelId="{BB46B00B-90EF-4E33-9B1C-F161E08B17F0}" type="presParOf" srcId="{C343A346-4075-42B6-BF27-866F531B6027}" destId="{5A971047-AD53-425A-B663-2AE798F68A3A}" srcOrd="1" destOrd="0" presId="urn:microsoft.com/office/officeart/2005/8/layout/orgChart1"/>
    <dgm:cxn modelId="{439F3BF0-8490-4630-82BE-08A5A018306F}" type="presParOf" srcId="{C343A346-4075-42B6-BF27-866F531B6027}" destId="{D56C9068-402F-4DE9-8967-07BFD9EA2E48}" srcOrd="2" destOrd="0" presId="urn:microsoft.com/office/officeart/2005/8/layout/orgChart1"/>
    <dgm:cxn modelId="{FFFDBFDB-BD56-4F70-8702-07D4A77481BF}" type="presParOf" srcId="{0218D2DD-5F2F-487B-B4D0-5DD92BF3FA28}" destId="{1B139EA5-844B-42B4-B0A0-9AE874E5B3EC}" srcOrd="2" destOrd="0" presId="urn:microsoft.com/office/officeart/2005/8/layout/orgChart1"/>
    <dgm:cxn modelId="{C7506EE1-F4FD-4078-B04D-19C76DD8388C}" type="presParOf" srcId="{2D837105-A044-4710-86F8-F50F7C940CBE}" destId="{BB4A2F82-14F4-4344-98B9-03F9942CABF2}" srcOrd="2" destOrd="0" presId="urn:microsoft.com/office/officeart/2005/8/layout/orgChart1"/>
    <dgm:cxn modelId="{9F4D115F-9320-475F-818E-182CA5830F84}" type="presParOf" srcId="{2D837105-A044-4710-86F8-F50F7C940CBE}" destId="{4E48C346-BFAC-4D6F-B98C-8374A473E98E}" srcOrd="3" destOrd="0" presId="urn:microsoft.com/office/officeart/2005/8/layout/orgChart1"/>
    <dgm:cxn modelId="{F43C7CE1-836F-4D11-95EC-5E85CED7C2E5}" type="presParOf" srcId="{4E48C346-BFAC-4D6F-B98C-8374A473E98E}" destId="{06136F95-CF22-41D3-8C4A-08B5162AB8A8}" srcOrd="0" destOrd="0" presId="urn:microsoft.com/office/officeart/2005/8/layout/orgChart1"/>
    <dgm:cxn modelId="{94237439-065F-40EB-B592-54C205D3358F}" type="presParOf" srcId="{06136F95-CF22-41D3-8C4A-08B5162AB8A8}" destId="{42D15CC9-BAA2-48B5-90BA-AD821E5852BF}" srcOrd="0" destOrd="0" presId="urn:microsoft.com/office/officeart/2005/8/layout/orgChart1"/>
    <dgm:cxn modelId="{8E448224-460F-4751-87FB-BF892454ECAB}" type="presParOf" srcId="{06136F95-CF22-41D3-8C4A-08B5162AB8A8}" destId="{1B23C8F2-7F49-41CA-A4C9-F7259C9FE68E}" srcOrd="1" destOrd="0" presId="urn:microsoft.com/office/officeart/2005/8/layout/orgChart1"/>
    <dgm:cxn modelId="{022384D8-0914-4F8B-BB7F-4D46F8ADA637}" type="presParOf" srcId="{4E48C346-BFAC-4D6F-B98C-8374A473E98E}" destId="{EC6ED9D2-7473-4A8D-8459-7563AF88AF48}" srcOrd="1" destOrd="0" presId="urn:microsoft.com/office/officeart/2005/8/layout/orgChart1"/>
    <dgm:cxn modelId="{6EA17DCE-F742-4837-81C0-E1D349F6BC93}" type="presParOf" srcId="{EC6ED9D2-7473-4A8D-8459-7563AF88AF48}" destId="{8D3B8A79-7800-4177-BEA8-568F6F8BF71C}" srcOrd="0" destOrd="0" presId="urn:microsoft.com/office/officeart/2005/8/layout/orgChart1"/>
    <dgm:cxn modelId="{450C5474-C52B-40F9-BB13-E23AB444B2BC}" type="presParOf" srcId="{EC6ED9D2-7473-4A8D-8459-7563AF88AF48}" destId="{39AA68B5-E8D2-463C-AB7B-5A2477792627}" srcOrd="1" destOrd="0" presId="urn:microsoft.com/office/officeart/2005/8/layout/orgChart1"/>
    <dgm:cxn modelId="{F7522828-D00A-4F12-8043-DE49030AEB31}" type="presParOf" srcId="{39AA68B5-E8D2-463C-AB7B-5A2477792627}" destId="{D428AFDB-3646-4582-83F7-6CAF2F38B4EE}" srcOrd="0" destOrd="0" presId="urn:microsoft.com/office/officeart/2005/8/layout/orgChart1"/>
    <dgm:cxn modelId="{FC37C1D0-22DF-4B59-9AE5-D795CE5384DD}" type="presParOf" srcId="{D428AFDB-3646-4582-83F7-6CAF2F38B4EE}" destId="{C07C26AD-0C19-4E82-B79E-6BE4BCACF473}" srcOrd="0" destOrd="0" presId="urn:microsoft.com/office/officeart/2005/8/layout/orgChart1"/>
    <dgm:cxn modelId="{E45EBEF8-8667-4191-B0B4-AC2E00673FC8}" type="presParOf" srcId="{D428AFDB-3646-4582-83F7-6CAF2F38B4EE}" destId="{CF555B9D-EE02-4644-BC21-382F4C12267D}" srcOrd="1" destOrd="0" presId="urn:microsoft.com/office/officeart/2005/8/layout/orgChart1"/>
    <dgm:cxn modelId="{4E456E8E-A5F1-4659-B4EE-D6C30C5485F6}" type="presParOf" srcId="{39AA68B5-E8D2-463C-AB7B-5A2477792627}" destId="{6028C18D-1622-4293-BC4D-0F2992B86B5F}" srcOrd="1" destOrd="0" presId="urn:microsoft.com/office/officeart/2005/8/layout/orgChart1"/>
    <dgm:cxn modelId="{27E5650F-26C6-4CE0-B372-5F96AAA6F9C0}" type="presParOf" srcId="{39AA68B5-E8D2-463C-AB7B-5A2477792627}" destId="{0D98983D-2343-475E-A56C-10CBDA80ED22}" srcOrd="2" destOrd="0" presId="urn:microsoft.com/office/officeart/2005/8/layout/orgChart1"/>
    <dgm:cxn modelId="{FC74CD89-5A1B-4A31-BDC9-FDAF4E2B26A9}" type="presParOf" srcId="{EC6ED9D2-7473-4A8D-8459-7563AF88AF48}" destId="{F5FA4447-61D6-4414-B8FF-6925BF7FB2F0}" srcOrd="2" destOrd="0" presId="urn:microsoft.com/office/officeart/2005/8/layout/orgChart1"/>
    <dgm:cxn modelId="{43AFB928-D54C-4526-9661-3152E594765D}" type="presParOf" srcId="{EC6ED9D2-7473-4A8D-8459-7563AF88AF48}" destId="{10DCA63A-14ED-427C-959E-4FBACE692799}" srcOrd="3" destOrd="0" presId="urn:microsoft.com/office/officeart/2005/8/layout/orgChart1"/>
    <dgm:cxn modelId="{BC85CA61-5A3B-4BB2-9117-4373F902EA65}" type="presParOf" srcId="{10DCA63A-14ED-427C-959E-4FBACE692799}" destId="{E30DD25B-201E-46E9-8BC5-39663A145619}" srcOrd="0" destOrd="0" presId="urn:microsoft.com/office/officeart/2005/8/layout/orgChart1"/>
    <dgm:cxn modelId="{F2D3DB40-A258-4DDD-AA67-F89F9446BD1F}" type="presParOf" srcId="{E30DD25B-201E-46E9-8BC5-39663A145619}" destId="{9A07F2E5-B943-43D8-85F3-32BAEBEC57E0}" srcOrd="0" destOrd="0" presId="urn:microsoft.com/office/officeart/2005/8/layout/orgChart1"/>
    <dgm:cxn modelId="{5A29E6B5-FB70-4B63-B066-2F33C0614A0F}" type="presParOf" srcId="{E30DD25B-201E-46E9-8BC5-39663A145619}" destId="{83B65D44-EE86-4C31-976F-A008044F73AF}" srcOrd="1" destOrd="0" presId="urn:microsoft.com/office/officeart/2005/8/layout/orgChart1"/>
    <dgm:cxn modelId="{15CA209D-6CAD-4502-AC89-A19BFE7C7F6D}" type="presParOf" srcId="{10DCA63A-14ED-427C-959E-4FBACE692799}" destId="{9B8626D5-566B-47E0-AD2B-BC125E9C9035}" srcOrd="1" destOrd="0" presId="urn:microsoft.com/office/officeart/2005/8/layout/orgChart1"/>
    <dgm:cxn modelId="{9E6621D6-E5A3-4E58-A90E-693A8C680FEF}" type="presParOf" srcId="{10DCA63A-14ED-427C-959E-4FBACE692799}" destId="{27153E9E-388B-4C5B-BAB1-28B4431871A0}" srcOrd="2" destOrd="0" presId="urn:microsoft.com/office/officeart/2005/8/layout/orgChart1"/>
    <dgm:cxn modelId="{C19E9FC1-C83B-4285-AECD-A1D764146453}" type="presParOf" srcId="{4E48C346-BFAC-4D6F-B98C-8374A473E98E}" destId="{5F6A536C-4191-4A7F-9FB4-C5B83CFD229A}" srcOrd="2" destOrd="0" presId="urn:microsoft.com/office/officeart/2005/8/layout/orgChart1"/>
    <dgm:cxn modelId="{5C045B48-B550-4DC1-B01A-43EAC78E521F}" type="presParOf" srcId="{2D837105-A044-4710-86F8-F50F7C940CBE}" destId="{8340B7DC-4804-413A-8EAA-4FE1D222948A}" srcOrd="4" destOrd="0" presId="urn:microsoft.com/office/officeart/2005/8/layout/orgChart1"/>
    <dgm:cxn modelId="{2224A766-8BC4-4517-B6C9-5FB55FE18460}" type="presParOf" srcId="{2D837105-A044-4710-86F8-F50F7C940CBE}" destId="{F468C04C-ADDD-45BF-916B-B2F16F15D353}" srcOrd="5" destOrd="0" presId="urn:microsoft.com/office/officeart/2005/8/layout/orgChart1"/>
    <dgm:cxn modelId="{58355845-3451-45B9-8BA3-25710A6CC676}" type="presParOf" srcId="{F468C04C-ADDD-45BF-916B-B2F16F15D353}" destId="{0CEF0407-0885-48F4-A157-836EA9C14CEC}" srcOrd="0" destOrd="0" presId="urn:microsoft.com/office/officeart/2005/8/layout/orgChart1"/>
    <dgm:cxn modelId="{6AF79E4E-0919-4329-9FE3-D519201E88C9}" type="presParOf" srcId="{0CEF0407-0885-48F4-A157-836EA9C14CEC}" destId="{D75000CD-2EB6-49A2-AA89-7C226583140A}" srcOrd="0" destOrd="0" presId="urn:microsoft.com/office/officeart/2005/8/layout/orgChart1"/>
    <dgm:cxn modelId="{AA127230-08E1-4F05-80F0-29D5B0E6F70B}" type="presParOf" srcId="{0CEF0407-0885-48F4-A157-836EA9C14CEC}" destId="{0594D392-1BC3-4A25-87C5-BB4168C29B19}" srcOrd="1" destOrd="0" presId="urn:microsoft.com/office/officeart/2005/8/layout/orgChart1"/>
    <dgm:cxn modelId="{BB2049F6-B953-4816-98B4-4DA599EDA001}" type="presParOf" srcId="{F468C04C-ADDD-45BF-916B-B2F16F15D353}" destId="{B995B836-0DA3-4481-A789-41A3ED2B7497}" srcOrd="1" destOrd="0" presId="urn:microsoft.com/office/officeart/2005/8/layout/orgChart1"/>
    <dgm:cxn modelId="{0E1EC75F-CD27-4DDB-B4EE-3C0188438DC1}" type="presParOf" srcId="{B995B836-0DA3-4481-A789-41A3ED2B7497}" destId="{7A3153BE-021A-447D-95C8-C71DB2708E60}" srcOrd="0" destOrd="0" presId="urn:microsoft.com/office/officeart/2005/8/layout/orgChart1"/>
    <dgm:cxn modelId="{B477F84C-EB9D-4AFB-A9D1-8680058FE651}" type="presParOf" srcId="{B995B836-0DA3-4481-A789-41A3ED2B7497}" destId="{5223CACC-4389-4EC0-BA3E-D7E4697E92B4}" srcOrd="1" destOrd="0" presId="urn:microsoft.com/office/officeart/2005/8/layout/orgChart1"/>
    <dgm:cxn modelId="{058B1589-AFD8-4CBE-8697-66EF4A6A9C5A}" type="presParOf" srcId="{5223CACC-4389-4EC0-BA3E-D7E4697E92B4}" destId="{AF293A95-523B-4749-BB3E-2D41816F9E1A}" srcOrd="0" destOrd="0" presId="urn:microsoft.com/office/officeart/2005/8/layout/orgChart1"/>
    <dgm:cxn modelId="{87B82049-080C-49D2-8696-D5D27B4B8C7A}" type="presParOf" srcId="{AF293A95-523B-4749-BB3E-2D41816F9E1A}" destId="{73B8BC9B-2E85-4E80-B0CF-BDB3D52475D7}" srcOrd="0" destOrd="0" presId="urn:microsoft.com/office/officeart/2005/8/layout/orgChart1"/>
    <dgm:cxn modelId="{901DB54D-BE23-4BE4-A263-632D81837561}" type="presParOf" srcId="{AF293A95-523B-4749-BB3E-2D41816F9E1A}" destId="{EFC5BD34-04C8-4102-88D9-F6ED5CF46039}" srcOrd="1" destOrd="0" presId="urn:microsoft.com/office/officeart/2005/8/layout/orgChart1"/>
    <dgm:cxn modelId="{33ECC46B-8A9C-485F-91D7-77548B13BEBA}" type="presParOf" srcId="{5223CACC-4389-4EC0-BA3E-D7E4697E92B4}" destId="{DE76EAAE-6EE9-4EB1-9E03-4BE238BC25CE}" srcOrd="1" destOrd="0" presId="urn:microsoft.com/office/officeart/2005/8/layout/orgChart1"/>
    <dgm:cxn modelId="{EA9900AB-F15A-4DE7-9E29-E6FE96C0BC72}" type="presParOf" srcId="{5223CACC-4389-4EC0-BA3E-D7E4697E92B4}" destId="{7202077D-3384-4668-957B-2C306E7B0A02}" srcOrd="2" destOrd="0" presId="urn:microsoft.com/office/officeart/2005/8/layout/orgChart1"/>
    <dgm:cxn modelId="{D5F7AE6F-4B79-4C8E-8FC9-B009F7660C52}" type="presParOf" srcId="{B995B836-0DA3-4481-A789-41A3ED2B7497}" destId="{38464565-55D7-48FD-B760-2C34E8B69BA6}" srcOrd="2" destOrd="0" presId="urn:microsoft.com/office/officeart/2005/8/layout/orgChart1"/>
    <dgm:cxn modelId="{48AB7322-53CE-4997-A13E-5092E2A9F1DD}" type="presParOf" srcId="{B995B836-0DA3-4481-A789-41A3ED2B7497}" destId="{E4809B89-AF5B-4AC8-9003-2D74B034CD6B}" srcOrd="3" destOrd="0" presId="urn:microsoft.com/office/officeart/2005/8/layout/orgChart1"/>
    <dgm:cxn modelId="{9AE0F3A6-008D-4B1C-9253-1F3EED90073A}" type="presParOf" srcId="{E4809B89-AF5B-4AC8-9003-2D74B034CD6B}" destId="{48893389-1F13-4B6B-909D-DCCC29BBCF73}" srcOrd="0" destOrd="0" presId="urn:microsoft.com/office/officeart/2005/8/layout/orgChart1"/>
    <dgm:cxn modelId="{66DF4FAA-7BD2-4FF1-9999-DF6402C20226}" type="presParOf" srcId="{48893389-1F13-4B6B-909D-DCCC29BBCF73}" destId="{35CD368E-21B3-4488-922C-B66861AC47EB}" srcOrd="0" destOrd="0" presId="urn:microsoft.com/office/officeart/2005/8/layout/orgChart1"/>
    <dgm:cxn modelId="{BECBFCC1-847B-49E0-9AC2-15EEAD5B8692}" type="presParOf" srcId="{48893389-1F13-4B6B-909D-DCCC29BBCF73}" destId="{AF6CBD88-3013-494F-BFF0-22329DD5E45E}" srcOrd="1" destOrd="0" presId="urn:microsoft.com/office/officeart/2005/8/layout/orgChart1"/>
    <dgm:cxn modelId="{4845BDA4-F5E4-42D9-B11B-523166FD8FBB}" type="presParOf" srcId="{E4809B89-AF5B-4AC8-9003-2D74B034CD6B}" destId="{2CF693DC-E625-476A-87AA-D46F740C5BFC}" srcOrd="1" destOrd="0" presId="urn:microsoft.com/office/officeart/2005/8/layout/orgChart1"/>
    <dgm:cxn modelId="{1D442A7D-541A-4760-B470-C05A0204DB94}" type="presParOf" srcId="{E4809B89-AF5B-4AC8-9003-2D74B034CD6B}" destId="{2FDDCC59-BEA7-4379-9B02-13D07184BEFB}" srcOrd="2" destOrd="0" presId="urn:microsoft.com/office/officeart/2005/8/layout/orgChart1"/>
    <dgm:cxn modelId="{DC02DDE3-8CB6-4055-BBAE-DC536A500A17}" type="presParOf" srcId="{F468C04C-ADDD-45BF-916B-B2F16F15D353}" destId="{F2198D8A-AEAB-4D2B-8A63-1896442A410B}" srcOrd="2" destOrd="0" presId="urn:microsoft.com/office/officeart/2005/8/layout/orgChart1"/>
    <dgm:cxn modelId="{0CD62211-5EDB-4555-84E9-4E3D719A1CE4}" type="presParOf" srcId="{1E68815A-84AC-4D96-B8AA-7544AFAC3339}" destId="{DE98B639-2E2E-440E-A7A2-2376D98B1031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464565-55D7-48FD-B760-2C34E8B69BA6}">
      <dsp:nvSpPr>
        <dsp:cNvPr id="0" name=""/>
        <dsp:cNvSpPr/>
      </dsp:nvSpPr>
      <dsp:spPr>
        <a:xfrm>
          <a:off x="4583875" y="2104608"/>
          <a:ext cx="260664" cy="2033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3184"/>
              </a:lnTo>
              <a:lnTo>
                <a:pt x="260664" y="2033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A3153BE-021A-447D-95C8-C71DB2708E60}">
      <dsp:nvSpPr>
        <dsp:cNvPr id="0" name=""/>
        <dsp:cNvSpPr/>
      </dsp:nvSpPr>
      <dsp:spPr>
        <a:xfrm>
          <a:off x="4583875" y="2104608"/>
          <a:ext cx="260664" cy="799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9371"/>
              </a:lnTo>
              <a:lnTo>
                <a:pt x="260664" y="7993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40B7DC-4804-413A-8EAA-4FE1D222948A}">
      <dsp:nvSpPr>
        <dsp:cNvPr id="0" name=""/>
        <dsp:cNvSpPr/>
      </dsp:nvSpPr>
      <dsp:spPr>
        <a:xfrm>
          <a:off x="3176286" y="870796"/>
          <a:ext cx="2102694" cy="3649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2465"/>
              </a:lnTo>
              <a:lnTo>
                <a:pt x="2102694" y="182465"/>
              </a:lnTo>
              <a:lnTo>
                <a:pt x="2102694" y="3649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5FA4447-61D6-4414-B8FF-6925BF7FB2F0}">
      <dsp:nvSpPr>
        <dsp:cNvPr id="0" name=""/>
        <dsp:cNvSpPr/>
      </dsp:nvSpPr>
      <dsp:spPr>
        <a:xfrm>
          <a:off x="2481181" y="2104608"/>
          <a:ext cx="260664" cy="2033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3184"/>
              </a:lnTo>
              <a:lnTo>
                <a:pt x="260664" y="2033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D3B8A79-7800-4177-BEA8-568F6F8BF71C}">
      <dsp:nvSpPr>
        <dsp:cNvPr id="0" name=""/>
        <dsp:cNvSpPr/>
      </dsp:nvSpPr>
      <dsp:spPr>
        <a:xfrm>
          <a:off x="2481181" y="2104608"/>
          <a:ext cx="260664" cy="799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9371"/>
              </a:lnTo>
              <a:lnTo>
                <a:pt x="260664" y="7993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B4A2F82-14F4-4344-98B9-03F9942CABF2}">
      <dsp:nvSpPr>
        <dsp:cNvPr id="0" name=""/>
        <dsp:cNvSpPr/>
      </dsp:nvSpPr>
      <dsp:spPr>
        <a:xfrm>
          <a:off x="3130566" y="870796"/>
          <a:ext cx="91440" cy="3649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49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5819FD-C66E-4914-A2A0-8CDC07D56259}">
      <dsp:nvSpPr>
        <dsp:cNvPr id="0" name=""/>
        <dsp:cNvSpPr/>
      </dsp:nvSpPr>
      <dsp:spPr>
        <a:xfrm>
          <a:off x="378486" y="2104608"/>
          <a:ext cx="260664" cy="203318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3184"/>
              </a:lnTo>
              <a:lnTo>
                <a:pt x="260664" y="2033184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17295A9-1D08-4A29-8BE7-AA58BF2DD708}">
      <dsp:nvSpPr>
        <dsp:cNvPr id="0" name=""/>
        <dsp:cNvSpPr/>
      </dsp:nvSpPr>
      <dsp:spPr>
        <a:xfrm>
          <a:off x="378486" y="2104608"/>
          <a:ext cx="260664" cy="7993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99371"/>
              </a:lnTo>
              <a:lnTo>
                <a:pt x="260664" y="799371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D3FEBFB-055B-4EE7-A340-4EEA16E96578}">
      <dsp:nvSpPr>
        <dsp:cNvPr id="0" name=""/>
        <dsp:cNvSpPr/>
      </dsp:nvSpPr>
      <dsp:spPr>
        <a:xfrm>
          <a:off x="1073592" y="870796"/>
          <a:ext cx="2102694" cy="364930"/>
        </a:xfrm>
        <a:custGeom>
          <a:avLst/>
          <a:gdLst/>
          <a:ahLst/>
          <a:cxnLst/>
          <a:rect l="0" t="0" r="0" b="0"/>
          <a:pathLst>
            <a:path>
              <a:moveTo>
                <a:pt x="2102694" y="0"/>
              </a:moveTo>
              <a:lnTo>
                <a:pt x="2102694" y="182465"/>
              </a:lnTo>
              <a:lnTo>
                <a:pt x="0" y="182465"/>
              </a:lnTo>
              <a:lnTo>
                <a:pt x="0" y="36493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5E75A0E-3DA6-4E67-855D-3734E65FC83C}">
      <dsp:nvSpPr>
        <dsp:cNvPr id="0" name=""/>
        <dsp:cNvSpPr/>
      </dsp:nvSpPr>
      <dsp:spPr>
        <a:xfrm>
          <a:off x="1982946" y="1914"/>
          <a:ext cx="2386680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>
              <a:solidFill>
                <a:schemeClr val="tx1"/>
              </a:solidFill>
              <a:latin typeface="Acumin Pro" panose="020B0504020202020204"/>
            </a:rPr>
            <a:t>Revenue Streams</a:t>
          </a:r>
        </a:p>
      </dsp:txBody>
      <dsp:txXfrm>
        <a:off x="1982946" y="1914"/>
        <a:ext cx="2386680" cy="868882"/>
      </dsp:txXfrm>
    </dsp:sp>
    <dsp:sp modelId="{CDD162D3-CB7F-46A1-9972-4E14DDD3EAC7}">
      <dsp:nvSpPr>
        <dsp:cNvPr id="0" name=""/>
        <dsp:cNvSpPr/>
      </dsp:nvSpPr>
      <dsp:spPr>
        <a:xfrm>
          <a:off x="204710" y="1235726"/>
          <a:ext cx="1737764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Acumin Pro" panose="020B0504020202020204"/>
            </a:rPr>
            <a:t> Hardware Sales</a:t>
          </a:r>
        </a:p>
      </dsp:txBody>
      <dsp:txXfrm>
        <a:off x="204710" y="1235726"/>
        <a:ext cx="1737764" cy="868882"/>
      </dsp:txXfrm>
    </dsp:sp>
    <dsp:sp modelId="{C2891892-210D-4E82-AA2A-F1A0D9C1DC5F}">
      <dsp:nvSpPr>
        <dsp:cNvPr id="0" name=""/>
        <dsp:cNvSpPr/>
      </dsp:nvSpPr>
      <dsp:spPr>
        <a:xfrm>
          <a:off x="639151" y="2469539"/>
          <a:ext cx="1737764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  <a:latin typeface="Acumin Pro" panose="020B0504020202020204"/>
            </a:rPr>
            <a:t>Handheld Sensor Probe</a:t>
          </a:r>
        </a:p>
      </dsp:txBody>
      <dsp:txXfrm>
        <a:off x="639151" y="2469539"/>
        <a:ext cx="1737764" cy="868882"/>
      </dsp:txXfrm>
    </dsp:sp>
    <dsp:sp modelId="{6ED41799-7068-4C44-86BD-468529795849}">
      <dsp:nvSpPr>
        <dsp:cNvPr id="0" name=""/>
        <dsp:cNvSpPr/>
      </dsp:nvSpPr>
      <dsp:spPr>
        <a:xfrm>
          <a:off x="639151" y="3703351"/>
          <a:ext cx="1737764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  <a:latin typeface="Acumin Pro" panose="020B0504020202020204"/>
            </a:rPr>
            <a:t>Base Unit (TerraProbe device)</a:t>
          </a:r>
        </a:p>
      </dsp:txBody>
      <dsp:txXfrm>
        <a:off x="639151" y="3703351"/>
        <a:ext cx="1737764" cy="868882"/>
      </dsp:txXfrm>
    </dsp:sp>
    <dsp:sp modelId="{42D15CC9-BAA2-48B5-90BA-AD821E5852BF}">
      <dsp:nvSpPr>
        <dsp:cNvPr id="0" name=""/>
        <dsp:cNvSpPr/>
      </dsp:nvSpPr>
      <dsp:spPr>
        <a:xfrm>
          <a:off x="2307404" y="1235726"/>
          <a:ext cx="1737764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Acumin Pro" panose="020B0504020202020204"/>
            </a:rPr>
            <a:t>Consumables &amp; Replaceable Parts </a:t>
          </a:r>
        </a:p>
      </dsp:txBody>
      <dsp:txXfrm>
        <a:off x="2307404" y="1235726"/>
        <a:ext cx="1737764" cy="868882"/>
      </dsp:txXfrm>
    </dsp:sp>
    <dsp:sp modelId="{C07C26AD-0C19-4E82-B79E-6BE4BCACF473}">
      <dsp:nvSpPr>
        <dsp:cNvPr id="0" name=""/>
        <dsp:cNvSpPr/>
      </dsp:nvSpPr>
      <dsp:spPr>
        <a:xfrm>
          <a:off x="2741845" y="2469539"/>
          <a:ext cx="1737764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  <a:latin typeface="Acumin Pro" panose="020B0504020202020204"/>
            </a:rPr>
            <a:t>Inner Payloads</a:t>
          </a:r>
        </a:p>
      </dsp:txBody>
      <dsp:txXfrm>
        <a:off x="2741845" y="2469539"/>
        <a:ext cx="1737764" cy="868882"/>
      </dsp:txXfrm>
    </dsp:sp>
    <dsp:sp modelId="{9A07F2E5-B943-43D8-85F3-32BAEBEC57E0}">
      <dsp:nvSpPr>
        <dsp:cNvPr id="0" name=""/>
        <dsp:cNvSpPr/>
      </dsp:nvSpPr>
      <dsp:spPr>
        <a:xfrm>
          <a:off x="2741845" y="3703351"/>
          <a:ext cx="1737764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  <a:latin typeface="Acumin Pro" panose="020B0504020202020204"/>
            </a:rPr>
            <a:t>Maintenance (Potential Revenue Stream)</a:t>
          </a:r>
        </a:p>
      </dsp:txBody>
      <dsp:txXfrm>
        <a:off x="2741845" y="3703351"/>
        <a:ext cx="1737764" cy="868882"/>
      </dsp:txXfrm>
    </dsp:sp>
    <dsp:sp modelId="{D75000CD-2EB6-49A2-AA89-7C226583140A}">
      <dsp:nvSpPr>
        <dsp:cNvPr id="0" name=""/>
        <dsp:cNvSpPr/>
      </dsp:nvSpPr>
      <dsp:spPr>
        <a:xfrm>
          <a:off x="4410099" y="1235726"/>
          <a:ext cx="1737764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890" tIns="8890" rIns="8890" bIns="889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>
              <a:solidFill>
                <a:schemeClr val="tx1"/>
              </a:solidFill>
              <a:latin typeface="Acumin Pro" panose="020B0504020202020204"/>
            </a:rPr>
            <a:t>Software &amp; Data Services</a:t>
          </a:r>
        </a:p>
      </dsp:txBody>
      <dsp:txXfrm>
        <a:off x="4410099" y="1235726"/>
        <a:ext cx="1737764" cy="868882"/>
      </dsp:txXfrm>
    </dsp:sp>
    <dsp:sp modelId="{73B8BC9B-2E85-4E80-B0CF-BDB3D52475D7}">
      <dsp:nvSpPr>
        <dsp:cNvPr id="0" name=""/>
        <dsp:cNvSpPr/>
      </dsp:nvSpPr>
      <dsp:spPr>
        <a:xfrm>
          <a:off x="4844540" y="2469539"/>
          <a:ext cx="1737764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>
              <a:solidFill>
                <a:schemeClr val="tx1"/>
              </a:solidFill>
              <a:latin typeface="Acumin Pro" panose="020B0504020202020204"/>
            </a:rPr>
            <a:t>Basic Dashboard Access (Free)</a:t>
          </a:r>
        </a:p>
      </dsp:txBody>
      <dsp:txXfrm>
        <a:off x="4844540" y="2469539"/>
        <a:ext cx="1737764" cy="868882"/>
      </dsp:txXfrm>
    </dsp:sp>
    <dsp:sp modelId="{35CD368E-21B3-4488-922C-B66861AC47EB}">
      <dsp:nvSpPr>
        <dsp:cNvPr id="0" name=""/>
        <dsp:cNvSpPr/>
      </dsp:nvSpPr>
      <dsp:spPr>
        <a:xfrm>
          <a:off x="4844540" y="3703351"/>
          <a:ext cx="1737764" cy="868882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255" tIns="8255" rIns="8255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kern="1200" dirty="0">
              <a:solidFill>
                <a:schemeClr val="tx1"/>
              </a:solidFill>
              <a:latin typeface="Acumin Pro" panose="020B0504020202020204"/>
            </a:rPr>
            <a:t>Premium Data Insights (Fee)</a:t>
          </a:r>
        </a:p>
      </dsp:txBody>
      <dsp:txXfrm>
        <a:off x="4844540" y="3703351"/>
        <a:ext cx="1737764" cy="8688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926CF7-48D8-2F46-AFC8-8A5D2298DFDD}" type="datetimeFigureOut">
              <a:rPr lang="en-US" smtClean="0"/>
              <a:t>4/12/2025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7BF745-0557-B241-863F-056113C703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674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2331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AED64-4715-9B1E-47FC-EE30362DA6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8B0B5F1-A929-B961-7725-306E2E9248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4FE71F-FBE3-3E61-07B0-47AE48E162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FBD4C1-7365-5B00-FC6B-065BEE67D62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173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41AAF4-B19A-F6F9-664D-14C61B45F8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C94C40-6D15-07DA-B96C-C4C24815AE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3EC1AA1-E396-4129-2284-D54E109C8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Sankaran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7266DB-E023-BE65-76E0-8BC8A9FABF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015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1D991A-9308-9D26-3169-CDE5B02273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053033B-F184-1688-A101-0CD99D1BAC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460DEA-3998-9D49-7333-AAFB7E09A7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Sankaran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C47EABB-C972-1257-B069-009E477429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6254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Loki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599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8DCE69-0486-C4BF-F6C9-A919C3E5F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A349CF-FC6C-C59B-5282-2797A15CA6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B6DE5-93BC-0056-EE8A-2725060C64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Lokesh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C6196D-6D79-1945-2501-5978EAE78D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5340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546F3-EF4A-7256-EB8E-D77E12AC27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A0BF0E-5A5C-08D7-E47E-E6086B2E31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C10A088-1EBB-650D-EFC2-7D10AB14DB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Sankaran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C645A-2E5F-EF72-7E95-DFE313FE38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4070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71476-D62C-FB11-7DFA-E6A03B0DE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65D0A-A86B-8542-ADD0-23A1BA6B04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070F4C1-44FC-4975-F08E-10D548ECCA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3F5233-4508-804A-5319-4EB183F4C7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3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D68C1-A735-F210-B540-F2E30A0F85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BEA94A-7123-F5F2-FE90-D7DFA44607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271226-E756-50CE-E031-A405737791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9F1E62-89C3-CD65-18FE-88BDF557A0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852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FB837-F2ED-DA45-82C3-C58C3B3F78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F996C9-7FE6-7111-C7AF-FF464C65EE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8FB725-5DB6-2B54-51DF-3C40DE529A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56A5C5-0C5F-96E5-0FD9-BDDE3BB151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6099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CB0A4-7AB3-AA55-1649-FE72F7B608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47F6AF-5602-9353-1536-3099167080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A0035AB-FDFA-82B0-E7DC-048D9F81098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Sankaran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AE9C5E-DD10-EF19-5EF7-0B92A5F7F7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378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20070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7863E1-BB32-AAE7-EEF7-4B5C8962C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44801-D2D5-4784-3D54-174DB23AD6D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FA8E015-6E2F-62AF-C40F-4EAE238D8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FF198B-348E-DE14-B9DC-1106F4E547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2641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4D513E-834B-175D-7E1F-EA474A28B7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052E59-48EE-23A0-FACD-AAAC5FEEFA6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A6B4DBE-310D-DE0B-5130-D8F7CA0908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83AE79-F5D6-091F-E0D6-97C5A6E3BF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6890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Sankaran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560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ABC65A-D640-1302-4283-1719E93687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6A6AD-D443-914F-8EFB-18F41CA040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41E8AC1-0E29-77AE-B2F4-BB27E1A29B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Sankaran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0D46D2-0EBE-C141-6F49-A3E58C5691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336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7CB21-C9AA-9E03-4A9F-0A35EC48E5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C3195A-551B-DDE3-F48F-36E64D9E3F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9D87BD-BE75-2ADF-0CF5-4F7044C0A3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Avie</a:t>
            </a:r>
          </a:p>
          <a:p>
            <a:endParaRPr lang="en-US" b="0" i="0">
              <a:solidFill>
                <a:srgbClr val="666666"/>
              </a:solidFill>
              <a:effectLst/>
              <a:latin typeface="inter"/>
              <a:cs typeface="Calibri"/>
            </a:endParaRPr>
          </a:p>
          <a:p>
            <a:endParaRPr lang="en-US" b="0" i="0">
              <a:solidFill>
                <a:srgbClr val="666666"/>
              </a:solidFill>
              <a:effectLst/>
              <a:latin typeface="inter"/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F5F148-CD46-7FCA-006A-56BE7713EB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298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5CBF36-1111-0B2C-7AE9-9791A30CAE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0BBDA-15E0-640A-5ACD-E35600CB84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F5C13-E596-B1D3-7CF8-42006ECA22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Avie</a:t>
            </a:r>
          </a:p>
          <a:p>
            <a:endParaRPr lang="en-US" b="0" i="0">
              <a:solidFill>
                <a:srgbClr val="666666"/>
              </a:solidFill>
              <a:effectLst/>
              <a:latin typeface="inter"/>
              <a:cs typeface="Calibri"/>
            </a:endParaRPr>
          </a:p>
          <a:p>
            <a:endParaRPr lang="en-US" b="0" i="0">
              <a:solidFill>
                <a:srgbClr val="666666"/>
              </a:solidFill>
              <a:effectLst/>
              <a:latin typeface="inter"/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5DD40-7E17-7A0B-48F0-936EABB456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3683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DFBC97-B7D9-028C-9A3D-ED5938F835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4EF426E-10F3-E154-95CC-2D608F5F25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CFB898-D1B1-4AB1-9760-07A41D7F8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Avie – Explain product briefly, encountered by small/medium farms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9AAE9E-5210-4187-552D-BAD3394F15B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660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410F47-5560-D54D-328B-6F2AC97341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F4F4BC-AA76-4954-FBFF-830BBC8325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D6214-F7FE-685A-1C7B-3FEFBA3C4F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Sankaran</a:t>
            </a:r>
          </a:p>
          <a:p>
            <a:endParaRPr lang="en-US">
              <a:ea typeface="Calibri"/>
              <a:cs typeface="Calibri"/>
            </a:endParaRPr>
          </a:p>
          <a:p>
            <a:pPr marL="171450" indent="-171450">
              <a:buFontTx/>
              <a:buChar char="-"/>
            </a:pPr>
            <a:r>
              <a:rPr lang="en-US">
                <a:ea typeface="Calibri"/>
                <a:cs typeface="Calibri"/>
              </a:rPr>
              <a:t>Large market even given a conservative estimate:</a:t>
            </a:r>
          </a:p>
          <a:p>
            <a:pPr marL="171450" indent="-171450">
              <a:buFontTx/>
              <a:buChar char="-"/>
            </a:pPr>
            <a:r>
              <a:rPr lang="en-US">
                <a:ea typeface="Calibri"/>
                <a:cs typeface="Calibri"/>
              </a:rPr>
              <a:t>Look at current solutions that are capturing the market</a:t>
            </a:r>
          </a:p>
          <a:p>
            <a:pPr marL="171450" indent="-171450">
              <a:buFontTx/>
              <a:buChar char="-"/>
            </a:pPr>
            <a:r>
              <a:rPr lang="en-US">
                <a:ea typeface="Calibri"/>
                <a:cs typeface="Calibri"/>
              </a:rPr>
              <a:t>Let’s focus on 3 of the most important factors: Portability, Cost, Sampling Depth</a:t>
            </a:r>
          </a:p>
          <a:p>
            <a:pPr marL="171450" indent="-171450">
              <a:buFontTx/>
              <a:buChar char="-"/>
            </a:pPr>
            <a:r>
              <a:rPr lang="en-US">
                <a:ea typeface="Calibri"/>
                <a:cs typeface="Calibri"/>
              </a:rPr>
              <a:t>AMS is manual and low cost</a:t>
            </a:r>
          </a:p>
          <a:p>
            <a:pPr marL="171450" indent="-171450">
              <a:buFontTx/>
              <a:buChar char="-"/>
            </a:pPr>
            <a:r>
              <a:rPr lang="en-US" err="1">
                <a:ea typeface="Calibri"/>
                <a:cs typeface="Calibri"/>
              </a:rPr>
              <a:t>Wintex</a:t>
            </a:r>
            <a:r>
              <a:rPr lang="en-US">
                <a:ea typeface="Calibri"/>
                <a:cs typeface="Calibri"/>
              </a:rPr>
              <a:t> </a:t>
            </a:r>
            <a:r>
              <a:rPr lang="en-US" err="1">
                <a:ea typeface="Calibri"/>
                <a:cs typeface="Calibri"/>
              </a:rPr>
              <a:t>Agro</a:t>
            </a:r>
            <a:r>
              <a:rPr lang="en-US">
                <a:ea typeface="Calibri"/>
                <a:cs typeface="Calibri"/>
              </a:rPr>
              <a:t> and is automated sampling but heavy and very expensive, costing upwards of $8000</a:t>
            </a:r>
          </a:p>
          <a:p>
            <a:pPr marL="171450" indent="-171450">
              <a:buFontTx/>
              <a:buChar char="-"/>
            </a:pPr>
            <a:r>
              <a:rPr lang="en-US">
                <a:ea typeface="Calibri"/>
                <a:cs typeface="Calibri"/>
              </a:rPr>
              <a:t>AMS Soil Probe is low-end while </a:t>
            </a:r>
            <a:r>
              <a:rPr lang="en-US" err="1">
                <a:ea typeface="Calibri"/>
                <a:cs typeface="Calibri"/>
              </a:rPr>
              <a:t>WintexAgro</a:t>
            </a:r>
            <a:r>
              <a:rPr lang="en-US">
                <a:ea typeface="Calibri"/>
                <a:cs typeface="Calibri"/>
              </a:rPr>
              <a:t> &amp; Amity are high-end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97393C-1BD6-95C9-FEAE-62F4F0A84A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93013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1514AB-331C-6EC4-8199-84538C30B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B09ED7C-DFDB-8776-D573-9173748424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EBFA40-3DBD-5E89-B802-F26DDA7D5A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Avie – met soil scientist to discuss requirements such as burrowing depth, not mixing soil, providing enough force and safety. These 3 designs were built based on that in mind… what made the most diff: three chosen were the ones that made the most difference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DD6C15-AA01-CB99-3D6D-2599B047C5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426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1B64C-3E76-9B93-C37A-EB87089393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099BCF-FCB9-DD37-3168-0F0E3B6D293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770F0BA-0C36-1713-4DC2-9651BAB441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Jacob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6788F7-B211-F2AE-D866-8FA520C4AD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2014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E362FA-BBE5-F454-3F52-65BDDAD7FA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FE38B6-23F8-179E-73C7-5B585EF52D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F112D8D-F867-A6FC-013E-27FDE84C211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Loki bhai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28B578-32E1-3C71-FFDB-419BD87957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4332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Chris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618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B1EDDB-0B55-2AE6-40DE-0B833EFC98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C30AC8-EB7C-7D1E-C57A-6A666A9DFD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345DD0-76B1-86F0-5B3D-75544B834BF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Chris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EE492-B936-5571-B77E-939718D21D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7BF745-0557-B241-863F-056113C7032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08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2005070"/>
            <a:ext cx="7763458" cy="592834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29338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bg2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3" name="Text Placeholder 8">
            <a:extLst>
              <a:ext uri="{FF2B5EF4-FFF2-40B4-BE49-F238E27FC236}">
                <a16:creationId xmlns:a16="http://schemas.microsoft.com/office/drawing/2014/main" id="{76FFA1BC-72F9-9048-3E39-D300A3A6A52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07129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bg2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fld id="{C7124C19-F609-8C4C-8116-78E353E3E672}" type="datetime1">
              <a:rPr lang="en-US" smtClean="0"/>
              <a:t>3/29/23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3A7607E-0B69-7042-8E26-D319E7C241D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984" y="5739523"/>
            <a:ext cx="5061853" cy="5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5279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3" y="3652272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1" y="1543323"/>
            <a:ext cx="546974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275945" y="1543323"/>
            <a:ext cx="5458727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64929" y="3652271"/>
            <a:ext cx="5469743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1641B97-9FFC-02AC-9A83-AD9CF1F958B2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D5FD4B7A-A4D9-0C4E-89FB-FFB6C38F7E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68508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opy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aseline="0">
                <a:solidFill>
                  <a:schemeClr val="accent4">
                    <a:lumMod val="65000"/>
                  </a:schemeClr>
                </a:solidFill>
                <a:latin typeface="Franklin Gothic Medium Cond" panose="020B0606030402020204" pitchFamily="34" charset="0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6314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2" y="1543323"/>
            <a:ext cx="3534479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336974" y="1543324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Text Placeholder 11">
            <a:extLst>
              <a:ext uri="{FF2B5EF4-FFF2-40B4-BE49-F238E27FC236}">
                <a16:creationId xmlns:a16="http://schemas.microsoft.com/office/drawing/2014/main" id="{710C66FF-C32F-9EF8-4FBC-44E08230B65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325959" y="3652272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8205605" y="1532307"/>
            <a:ext cx="3527360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11">
            <a:extLst>
              <a:ext uri="{FF2B5EF4-FFF2-40B4-BE49-F238E27FC236}">
                <a16:creationId xmlns:a16="http://schemas.microsoft.com/office/drawing/2014/main" id="{347E27B2-1DE2-3469-81EF-9EBD7DC7AFB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194590" y="3641255"/>
            <a:ext cx="3534479" cy="2345757"/>
          </a:xfrm>
        </p:spPr>
        <p:txBody>
          <a:bodyPr numCol="1">
            <a:noAutofit/>
          </a:bodyPr>
          <a:lstStyle>
            <a:lvl1pPr marL="285750" indent="-285750" algn="l" fontAlgn="t">
              <a:buFont typeface="Wingdings" pitchFamily="2" charset="2"/>
              <a:buChar char="§"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F039C530-4D1F-8F28-146E-3ECC4BBCE9E0}"/>
              </a:ext>
            </a:extLst>
          </p:cNvPr>
          <p:cNvSpPr>
            <a:spLocks noGrp="1"/>
          </p:cNvSpPr>
          <p:nvPr>
            <p:ph type="ftr" sz="quarter" idx="18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D3FF0175-2E74-464D-B663-ED6F27ABAB2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7671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27402-16CB-60F1-259A-4E1A161944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457200"/>
            <a:ext cx="4314823" cy="96409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889552-EB9F-6D72-9130-E107C02C22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570383"/>
            <a:ext cx="4314823" cy="429860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C5F6EAB8-D2BB-0BDE-C7AC-895B69CA5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1871" y="457200"/>
            <a:ext cx="6662927" cy="541178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C4977-AD33-556A-2AED-7416F7D4390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0613F175-BDA7-514F-9F31-E5B8E57F6F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9003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hoto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E99A83-2C12-9A72-A547-B9374C1072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314" y="470037"/>
            <a:ext cx="4325711" cy="1034775"/>
          </a:xfrm>
        </p:spPr>
        <p:txBody>
          <a:bodyPr anchor="b"/>
          <a:lstStyle>
            <a:lvl1pPr fontAlgn="t"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70037"/>
            <a:ext cx="6562498" cy="539101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6314" y="1759226"/>
            <a:ext cx="4325711" cy="4086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A56456-EFF1-AF89-28F7-3D4A6920E07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32C5776-9DB3-9D47-908F-29F89408C6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3543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3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7832766-AA56-63AE-E2AA-9A2947343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CF92D672-5C11-B647-ADA7-722837BA86C0}"/>
              </a:ext>
            </a:extLst>
          </p:cNvPr>
          <p:cNvSpPr>
            <a:spLocks noGrp="1"/>
          </p:cNvSpPr>
          <p:nvPr>
            <p:ph type="pic" idx="12"/>
          </p:nvPr>
        </p:nvSpPr>
        <p:spPr>
          <a:xfrm>
            <a:off x="6286962" y="1543323"/>
            <a:ext cx="5458727" cy="431772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6AFB8997-E903-BD34-CBB7-A70F3BD090A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3135B86-20D4-13D9-0376-A64DF5C381B3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B874AE-57AB-EC41-94E9-0410B42CC6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176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py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68086" y="1543323"/>
            <a:ext cx="5862679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615759" y="1543322"/>
            <a:ext cx="5129927" cy="4307573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3486577" y="3795304"/>
            <a:ext cx="2844188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68086" y="3795304"/>
            <a:ext cx="2844188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DA9D6A4-F44C-720B-EF21-A331231A6477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79DE9153-1F7B-3944-8D82-05BA0D9612E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2444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9A59AA2-58AF-A659-F919-8BDA04ADA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5428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457200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60A3B0E8-AC0D-A169-37E3-2D123D6EBF24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4325104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640970D8-E511-89A8-FC5C-6DB37485ADE3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8181729" y="1367317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6B04B79A-B4BD-0306-3D46-D570E1F51CA6}"/>
              </a:ext>
            </a:extLst>
          </p:cNvPr>
          <p:cNvSpPr>
            <a:spLocks noGrp="1"/>
          </p:cNvSpPr>
          <p:nvPr>
            <p:ph type="body" sz="half" idx="18"/>
          </p:nvPr>
        </p:nvSpPr>
        <p:spPr>
          <a:xfrm>
            <a:off x="4303332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450B4796-C4B7-C272-5ADD-7D6C896B703E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8181729" y="3253121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4633AE4D-056F-FC97-1F10-877F247AB319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413656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>
            <a:extLst>
              <a:ext uri="{FF2B5EF4-FFF2-40B4-BE49-F238E27FC236}">
                <a16:creationId xmlns:a16="http://schemas.microsoft.com/office/drawing/2014/main" id="{19716662-3C77-F831-E45C-F9EA49810F58}"/>
              </a:ext>
            </a:extLst>
          </p:cNvPr>
          <p:cNvSpPr>
            <a:spLocks noGrp="1"/>
          </p:cNvSpPr>
          <p:nvPr>
            <p:ph type="pic" idx="21"/>
          </p:nvPr>
        </p:nvSpPr>
        <p:spPr>
          <a:xfrm>
            <a:off x="43542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2">
            <a:extLst>
              <a:ext uri="{FF2B5EF4-FFF2-40B4-BE49-F238E27FC236}">
                <a16:creationId xmlns:a16="http://schemas.microsoft.com/office/drawing/2014/main" id="{1ED1A14F-5E0D-476E-9C60-BD987EFC4940}"/>
              </a:ext>
            </a:extLst>
          </p:cNvPr>
          <p:cNvSpPr>
            <a:spLocks noGrp="1"/>
          </p:cNvSpPr>
          <p:nvPr>
            <p:ph type="pic" idx="22"/>
          </p:nvPr>
        </p:nvSpPr>
        <p:spPr>
          <a:xfrm>
            <a:off x="4303332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A0003A4C-26CB-DD7F-0B22-024AFB58DC67}"/>
              </a:ext>
            </a:extLst>
          </p:cNvPr>
          <p:cNvSpPr>
            <a:spLocks noGrp="1"/>
          </p:cNvSpPr>
          <p:nvPr>
            <p:ph type="pic" idx="23"/>
          </p:nvPr>
        </p:nvSpPr>
        <p:spPr>
          <a:xfrm>
            <a:off x="8193008" y="3770844"/>
            <a:ext cx="3520020" cy="175045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08CE8D58-56A2-6AE5-AB18-C53F4134DD88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281560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7A4C2D1F-1A58-AC60-F606-B816E5F23FFF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93008" y="5656648"/>
            <a:ext cx="3541792" cy="36576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D3EBD5-219C-5B88-5FAA-E3535228FBDB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3" name="Text Placeholder 13">
            <a:extLst>
              <a:ext uri="{FF2B5EF4-FFF2-40B4-BE49-F238E27FC236}">
                <a16:creationId xmlns:a16="http://schemas.microsoft.com/office/drawing/2014/main" id="{924D92CB-DB6C-EEE8-BDA7-E3D7B06436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A2B81A24-77CC-EA43-BABF-7DBD152AC15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330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Coll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EC508144-F984-C37C-90F6-AA8C545F3D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46314" y="1542762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480D7F-9BE0-34B6-0080-2DFC58123F3E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334406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9" name="Picture Placeholder 2">
            <a:extLst>
              <a:ext uri="{FF2B5EF4-FFF2-40B4-BE49-F238E27FC236}">
                <a16:creationId xmlns:a16="http://schemas.microsoft.com/office/drawing/2014/main" id="{5D5694FC-6767-0363-8F8C-4C8AEA0C5DCC}"/>
              </a:ext>
            </a:extLst>
          </p:cNvPr>
          <p:cNvSpPr>
            <a:spLocks noGrp="1"/>
          </p:cNvSpPr>
          <p:nvPr>
            <p:ph type="pic" idx="16"/>
          </p:nvPr>
        </p:nvSpPr>
        <p:spPr>
          <a:xfrm>
            <a:off x="623655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223A017-A902-92C1-8A99-7D45B08D860D}"/>
              </a:ext>
            </a:extLst>
          </p:cNvPr>
          <p:cNvSpPr>
            <a:spLocks noGrp="1"/>
          </p:cNvSpPr>
          <p:nvPr>
            <p:ph type="pic" idx="17"/>
          </p:nvPr>
        </p:nvSpPr>
        <p:spPr>
          <a:xfrm>
            <a:off x="9129043" y="1542762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FE352EAA-3DC6-450E-518D-B55638975ECE}"/>
              </a:ext>
            </a:extLst>
          </p:cNvPr>
          <p:cNvSpPr>
            <a:spLocks noGrp="1"/>
          </p:cNvSpPr>
          <p:nvPr>
            <p:ph type="pic" idx="18"/>
          </p:nvPr>
        </p:nvSpPr>
        <p:spPr>
          <a:xfrm>
            <a:off x="1843620" y="3651150"/>
            <a:ext cx="2611015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1E5E3807-051E-4D4B-1143-A6B4BDDBB5D8}"/>
              </a:ext>
            </a:extLst>
          </p:cNvPr>
          <p:cNvSpPr>
            <a:spLocks noGrp="1"/>
          </p:cNvSpPr>
          <p:nvPr>
            <p:ph type="pic" idx="19"/>
          </p:nvPr>
        </p:nvSpPr>
        <p:spPr>
          <a:xfrm>
            <a:off x="474136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659EF4B-6B57-DE2A-B33A-D60A659CFE6D}"/>
              </a:ext>
            </a:extLst>
          </p:cNvPr>
          <p:cNvSpPr>
            <a:spLocks noGrp="1"/>
          </p:cNvSpPr>
          <p:nvPr>
            <p:ph type="pic" idx="20"/>
          </p:nvPr>
        </p:nvSpPr>
        <p:spPr>
          <a:xfrm>
            <a:off x="7633859" y="3651150"/>
            <a:ext cx="2605756" cy="188567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9" name="Footer Placeholder 18">
            <a:extLst>
              <a:ext uri="{FF2B5EF4-FFF2-40B4-BE49-F238E27FC236}">
                <a16:creationId xmlns:a16="http://schemas.microsoft.com/office/drawing/2014/main" id="{0B1371B0-95CE-4462-18BB-F77CBC19BF86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354D03D9-81E1-C849-8EC1-AECF5EF25A5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3131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6521986" y="3884037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67A134D-7A3A-AD4B-91DF-57347E308706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4581B053-21C8-C0AD-58C7-637A6315D1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21726" y="3395949"/>
            <a:ext cx="521294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B2033E-9DB9-9A2B-D4C5-6D8960838D22}"/>
              </a:ext>
            </a:extLst>
          </p:cNvPr>
          <p:cNvSpPr/>
          <p:nvPr userDrawn="1"/>
        </p:nvSpPr>
        <p:spPr>
          <a:xfrm>
            <a:off x="6521856" y="5636913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F02FFCFA-A84F-7535-4A5F-29A5FC646063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21726" y="5636913"/>
            <a:ext cx="5212813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2785C5DB-355E-CD09-6EF5-58F892E8FB6F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A353664F-A7D7-074A-8427-BFC8A7BF3B0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5271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2E1BF6-9F66-A119-6E10-5D16400A750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521986" y="1643073"/>
            <a:ext cx="5212813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B3D45392-3CD8-B80C-F2B3-4B45BA45F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0492B2E6-F25A-DAD4-50C4-028EE4F9F201}"/>
              </a:ext>
            </a:extLst>
          </p:cNvPr>
          <p:cNvSpPr>
            <a:spLocks noGrp="1"/>
          </p:cNvSpPr>
          <p:nvPr>
            <p:ph type="pic" idx="13"/>
          </p:nvPr>
        </p:nvSpPr>
        <p:spPr>
          <a:xfrm>
            <a:off x="9287219" y="3884037"/>
            <a:ext cx="2447580" cy="205559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E4F1D849-D57F-29CA-A61A-410807726101}"/>
              </a:ext>
            </a:extLst>
          </p:cNvPr>
          <p:cNvSpPr>
            <a:spLocks noGrp="1"/>
          </p:cNvSpPr>
          <p:nvPr>
            <p:ph type="pic" idx="14"/>
          </p:nvPr>
        </p:nvSpPr>
        <p:spPr>
          <a:xfrm>
            <a:off x="6521986" y="3879120"/>
            <a:ext cx="2528916" cy="2055592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6AB35901-94D3-C7C4-1CE7-B31E29C657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C2C5294-0EFC-A3EC-D994-11DDCFE70D6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CAC4E08-5A51-BF4F-655E-4E54DD771548}"/>
              </a:ext>
            </a:extLst>
          </p:cNvPr>
          <p:cNvSpPr/>
          <p:nvPr userDrawn="1"/>
        </p:nvSpPr>
        <p:spPr>
          <a:xfrm>
            <a:off x="6521986" y="3395949"/>
            <a:ext cx="5212813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27D80C23-74F3-F853-02BF-83C743039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571823" y="3395949"/>
            <a:ext cx="5162846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F22EB8-4EFD-86A4-8EB8-8A4F1A1AA2DF}"/>
              </a:ext>
            </a:extLst>
          </p:cNvPr>
          <p:cNvSpPr/>
          <p:nvPr userDrawn="1"/>
        </p:nvSpPr>
        <p:spPr>
          <a:xfrm>
            <a:off x="6512818" y="5631997"/>
            <a:ext cx="2512330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66A4B2AA-E0AE-18DD-BAA3-AF2A9CA6987A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18B5CD1-FF93-2C9C-1BFF-73A3CE39E65D}"/>
              </a:ext>
            </a:extLst>
          </p:cNvPr>
          <p:cNvSpPr/>
          <p:nvPr userDrawn="1"/>
        </p:nvSpPr>
        <p:spPr>
          <a:xfrm>
            <a:off x="9287218" y="5641703"/>
            <a:ext cx="2431941" cy="302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C52272AC-9734-6D60-9441-B5E7B9E4E372}"/>
              </a:ext>
            </a:extLst>
          </p:cNvPr>
          <p:cNvSpPr>
            <a:spLocks noGrp="1"/>
          </p:cNvSpPr>
          <p:nvPr>
            <p:ph type="body" sz="half" idx="20"/>
          </p:nvPr>
        </p:nvSpPr>
        <p:spPr>
          <a:xfrm>
            <a:off x="9337055" y="5641703"/>
            <a:ext cx="2408630" cy="302715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BE9F3313-6532-97CE-1E0D-3A21EA40A39C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6CB49951-E54B-7344-81FD-95CECDF092E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44183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AAC0BB7-28CB-1045-A186-168990E05D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3984" y="5739523"/>
            <a:ext cx="5061853" cy="535961"/>
          </a:xfrm>
          <a:prstGeom prst="rect">
            <a:avLst/>
          </a:prstGeom>
        </p:spPr>
      </p:pic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itle 6">
            <a:extLst>
              <a:ext uri="{FF2B5EF4-FFF2-40B4-BE49-F238E27FC236}">
                <a16:creationId xmlns:a16="http://schemas.microsoft.com/office/drawing/2014/main" id="{B1EEEEC0-D7E4-4DE5-4E3D-FAAD9ABA89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23257" y="1812045"/>
            <a:ext cx="7763458" cy="719757"/>
          </a:xfrm>
        </p:spPr>
        <p:txBody>
          <a:bodyPr>
            <a:noAutofit/>
          </a:bodyPr>
          <a:lstStyle>
            <a:lvl1pPr>
              <a:defRPr sz="54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8EDB9B8-C811-84E9-5F58-0130F3A8050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23257" y="2617146"/>
            <a:ext cx="7763458" cy="449263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400" b="1" i="0">
                <a:solidFill>
                  <a:schemeClr val="tx1"/>
                </a:solidFill>
                <a:latin typeface="Acumin Pro Semibold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Subtitle</a:t>
            </a:r>
          </a:p>
        </p:txBody>
      </p:sp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24BF34A7-30DF-7BD2-A5A2-434BBF6672C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023257" y="3148847"/>
            <a:ext cx="7763458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solidFill>
                  <a:schemeClr val="tx1"/>
                </a:solidFill>
                <a:latin typeface="Acumin Pro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3/31/23</a:t>
            </a:r>
          </a:p>
        </p:txBody>
      </p:sp>
    </p:spTree>
    <p:extLst>
      <p:ext uri="{BB962C8B-B14F-4D97-AF65-F5344CB8AC3E}">
        <p14:creationId xmlns:p14="http://schemas.microsoft.com/office/powerpoint/2010/main" val="5699252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D4CFF414-FA47-F7EC-7EFB-7073E26BB831}"/>
              </a:ext>
            </a:extLst>
          </p:cNvPr>
          <p:cNvSpPr/>
          <p:nvPr userDrawn="1"/>
        </p:nvSpPr>
        <p:spPr>
          <a:xfrm>
            <a:off x="7938475" y="1315894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13C0F4F-1E76-E3A4-E5AA-8FA79C7C69FB}"/>
              </a:ext>
            </a:extLst>
          </p:cNvPr>
          <p:cNvSpPr/>
          <p:nvPr userDrawn="1"/>
        </p:nvSpPr>
        <p:spPr>
          <a:xfrm>
            <a:off x="4420956" y="1315895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7105CB-DECE-0616-2A57-776784CFC1CB}"/>
              </a:ext>
            </a:extLst>
          </p:cNvPr>
          <p:cNvSpPr/>
          <p:nvPr userDrawn="1"/>
        </p:nvSpPr>
        <p:spPr>
          <a:xfrm>
            <a:off x="903437" y="1315896"/>
            <a:ext cx="3319531" cy="4513267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13FE17-B697-FB87-4ED6-D832D798E90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506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8B65CB9D-AA49-05C2-2100-C63D32C82B8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943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17" name="Text Placeholder 6">
            <a:extLst>
              <a:ext uri="{FF2B5EF4-FFF2-40B4-BE49-F238E27FC236}">
                <a16:creationId xmlns:a16="http://schemas.microsoft.com/office/drawing/2014/main" id="{43204028-135E-83A2-B94A-693154F531B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284" y="143646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D4E810FD-2D00-764A-B144-B235C21E32F6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721" y="4045824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21" name="Text Placeholder 6">
            <a:extLst>
              <a:ext uri="{FF2B5EF4-FFF2-40B4-BE49-F238E27FC236}">
                <a16:creationId xmlns:a16="http://schemas.microsoft.com/office/drawing/2014/main" id="{0A71EF50-386A-A3B9-93FB-6EF179A4EE4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803" y="1433918"/>
            <a:ext cx="3319462" cy="339561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8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3" name="Picture Placeholder 10">
            <a:extLst>
              <a:ext uri="{FF2B5EF4-FFF2-40B4-BE49-F238E27FC236}">
                <a16:creationId xmlns:a16="http://schemas.microsoft.com/office/drawing/2014/main" id="{6AE17ED9-FDD9-34C3-1F7D-9A8EA4C4B40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7240" y="4043274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/>
          </a:p>
        </p:txBody>
      </p:sp>
      <p:sp>
        <p:nvSpPr>
          <p:cNvPr id="16" name="Title 15">
            <a:extLst>
              <a:ext uri="{FF2B5EF4-FFF2-40B4-BE49-F238E27FC236}">
                <a16:creationId xmlns:a16="http://schemas.microsoft.com/office/drawing/2014/main" id="{77D3ED32-45F9-B948-371F-67E8465B24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0F278F-8AAE-FA0B-4B47-AB0FFECE69F2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140B5B1B-89D1-9945-6AB1-0D9B2E27009A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087907" y="2065260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CCAB75A6-8C36-AD93-09A1-D377BF55C686}"/>
              </a:ext>
            </a:extLst>
          </p:cNvPr>
          <p:cNvSpPr>
            <a:spLocks noGrp="1"/>
          </p:cNvSpPr>
          <p:nvPr>
            <p:ph type="body" sz="half" idx="20" hasCustomPrompt="1"/>
          </p:nvPr>
        </p:nvSpPr>
        <p:spPr>
          <a:xfrm>
            <a:off x="4605427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10" name="Text Placeholder 3">
            <a:extLst>
              <a:ext uri="{FF2B5EF4-FFF2-40B4-BE49-F238E27FC236}">
                <a16:creationId xmlns:a16="http://schemas.microsoft.com/office/drawing/2014/main" id="{9BFCE088-E342-EDAD-213D-39C8B8D85057}"/>
              </a:ext>
            </a:extLst>
          </p:cNvPr>
          <p:cNvSpPr>
            <a:spLocks noGrp="1"/>
          </p:cNvSpPr>
          <p:nvPr>
            <p:ph type="body" sz="half" idx="21" hasCustomPrompt="1"/>
          </p:nvPr>
        </p:nvSpPr>
        <p:spPr>
          <a:xfrm>
            <a:off x="8122945" y="2065259"/>
            <a:ext cx="2950589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08ED7E5-C647-0D4E-8F6A-D45E7DE2C1F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671260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3 Blocks - Go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C98D576-4759-5408-883D-2E56D9D0F603}"/>
              </a:ext>
            </a:extLst>
          </p:cNvPr>
          <p:cNvSpPr/>
          <p:nvPr userDrawn="1"/>
        </p:nvSpPr>
        <p:spPr>
          <a:xfrm>
            <a:off x="7938216" y="1315892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2C44A1A-1D1D-F2D9-8EC1-EFF25EBA1FB0}"/>
              </a:ext>
            </a:extLst>
          </p:cNvPr>
          <p:cNvSpPr/>
          <p:nvPr userDrawn="1"/>
        </p:nvSpPr>
        <p:spPr>
          <a:xfrm>
            <a:off x="4420697" y="1315893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138D75A-DD50-6C6E-0A9D-7F77E72C780A}"/>
              </a:ext>
            </a:extLst>
          </p:cNvPr>
          <p:cNvSpPr/>
          <p:nvPr userDrawn="1"/>
        </p:nvSpPr>
        <p:spPr>
          <a:xfrm>
            <a:off x="903178" y="1315894"/>
            <a:ext cx="3319531" cy="4513267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 Placeholder 6">
            <a:extLst>
              <a:ext uri="{FF2B5EF4-FFF2-40B4-BE49-F238E27FC236}">
                <a16:creationId xmlns:a16="http://schemas.microsoft.com/office/drawing/2014/main" id="{876A1563-09E6-06B6-EC4A-8E309CC57B1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03247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2" name="Text Placeholder 6">
            <a:extLst>
              <a:ext uri="{FF2B5EF4-FFF2-40B4-BE49-F238E27FC236}">
                <a16:creationId xmlns:a16="http://schemas.microsoft.com/office/drawing/2014/main" id="{AF401EC8-7352-A985-133C-726A718A9E9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421025" y="143646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26" name="Text Placeholder 6">
            <a:extLst>
              <a:ext uri="{FF2B5EF4-FFF2-40B4-BE49-F238E27FC236}">
                <a16:creationId xmlns:a16="http://schemas.microsoft.com/office/drawing/2014/main" id="{71A04C69-EC92-81B2-FCD5-39464C669BE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938544" y="1433916"/>
            <a:ext cx="3319462" cy="339561"/>
          </a:xfrm>
        </p:spPr>
        <p:txBody>
          <a:bodyPr>
            <a:noAutofit/>
          </a:bodyPr>
          <a:lstStyle>
            <a:lvl1pPr marL="0" indent="0" algn="ctr" fontAlgn="t">
              <a:spcBef>
                <a:spcPts val="0"/>
              </a:spcBef>
              <a:buFontTx/>
              <a:buNone/>
              <a:defRPr sz="1800" b="1" baseline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AE5BF8CB-9477-F598-75C4-6F35D608B35B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101684" y="2040670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AE6CE746-1703-63A8-BBD4-546AD104E27E}"/>
              </a:ext>
            </a:extLst>
          </p:cNvPr>
          <p:cNvSpPr>
            <a:spLocks noGrp="1"/>
          </p:cNvSpPr>
          <p:nvPr>
            <p:ph type="body" sz="half" idx="24" hasCustomPrompt="1"/>
          </p:nvPr>
        </p:nvSpPr>
        <p:spPr>
          <a:xfrm>
            <a:off x="4604880" y="2065258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53952BA5-2190-5106-0EBD-DA1D15EFBB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101684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4" name="Picture Placeholder 10">
            <a:extLst>
              <a:ext uri="{FF2B5EF4-FFF2-40B4-BE49-F238E27FC236}">
                <a16:creationId xmlns:a16="http://schemas.microsoft.com/office/drawing/2014/main" id="{835FE666-CADC-4DB4-80A4-BFD9823DE05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19462" y="4045822"/>
            <a:ext cx="2951163" cy="155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US"/>
          </a:p>
        </p:txBody>
      </p:sp>
      <p:sp>
        <p:nvSpPr>
          <p:cNvPr id="35" name="Picture Placeholder 10">
            <a:extLst>
              <a:ext uri="{FF2B5EF4-FFF2-40B4-BE49-F238E27FC236}">
                <a16:creationId xmlns:a16="http://schemas.microsoft.com/office/drawing/2014/main" id="{AECA5017-0E7C-4957-02B2-65FA6C1F6E5F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8136981" y="4043272"/>
            <a:ext cx="2951163" cy="1555750"/>
          </a:xfrm>
        </p:spPr>
        <p:txBody>
          <a:bodyPr/>
          <a:lstStyle>
            <a:lvl1pPr marL="0" indent="0">
              <a:buNone/>
              <a:defRPr b="1"/>
            </a:lvl1pPr>
          </a:lstStyle>
          <a:p>
            <a:endParaRPr lang="en-US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9F4CE92C-83FA-CA44-69CB-E6229E144199}"/>
              </a:ext>
            </a:extLst>
          </p:cNvPr>
          <p:cNvSpPr>
            <a:spLocks noGrp="1"/>
          </p:cNvSpPr>
          <p:nvPr>
            <p:ph type="body" sz="half" idx="25" hasCustomPrompt="1"/>
          </p:nvPr>
        </p:nvSpPr>
        <p:spPr>
          <a:xfrm>
            <a:off x="8129414" y="2071424"/>
            <a:ext cx="2951163" cy="1691333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body copy.</a:t>
            </a:r>
          </a:p>
        </p:txBody>
      </p:sp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4DDE6D-DD47-E873-4306-EBFC1F91F657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77F2227B-9DC0-EB4C-AA7A-601C589556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94665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- 5 Color Bloc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39">
            <a:extLst>
              <a:ext uri="{FF2B5EF4-FFF2-40B4-BE49-F238E27FC236}">
                <a16:creationId xmlns:a16="http://schemas.microsoft.com/office/drawing/2014/main" id="{2CAB310C-9DF2-C217-7A37-81705800E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979A34A-6A6B-FC98-1EC8-8347FAB1A48F}"/>
              </a:ext>
            </a:extLst>
          </p:cNvPr>
          <p:cNvSpPr/>
          <p:nvPr userDrawn="1"/>
        </p:nvSpPr>
        <p:spPr>
          <a:xfrm>
            <a:off x="1008584" y="1660596"/>
            <a:ext cx="1918020" cy="43641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C3F2A76-73C1-7478-1C52-F70D9B50BC0A}"/>
              </a:ext>
            </a:extLst>
          </p:cNvPr>
          <p:cNvSpPr/>
          <p:nvPr userDrawn="1"/>
        </p:nvSpPr>
        <p:spPr>
          <a:xfrm>
            <a:off x="1011339" y="2160555"/>
            <a:ext cx="1915265" cy="323350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B6525D0-8078-E003-46A7-FFCB83C221E0}"/>
              </a:ext>
            </a:extLst>
          </p:cNvPr>
          <p:cNvSpPr/>
          <p:nvPr userDrawn="1"/>
        </p:nvSpPr>
        <p:spPr>
          <a:xfrm>
            <a:off x="3045437" y="1660596"/>
            <a:ext cx="1918020" cy="43641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E6AD059-9160-4AE4-0F86-92FB0AAD082C}"/>
              </a:ext>
            </a:extLst>
          </p:cNvPr>
          <p:cNvSpPr/>
          <p:nvPr userDrawn="1"/>
        </p:nvSpPr>
        <p:spPr>
          <a:xfrm>
            <a:off x="3048192" y="2160555"/>
            <a:ext cx="1915265" cy="323350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F701C0-7A2F-0B95-E95C-07302A14CA56}"/>
              </a:ext>
            </a:extLst>
          </p:cNvPr>
          <p:cNvSpPr/>
          <p:nvPr userDrawn="1"/>
        </p:nvSpPr>
        <p:spPr>
          <a:xfrm>
            <a:off x="5082290" y="1660596"/>
            <a:ext cx="1918020" cy="436418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D786ED8-9187-C7FB-F774-CE52A2971FFD}"/>
              </a:ext>
            </a:extLst>
          </p:cNvPr>
          <p:cNvSpPr/>
          <p:nvPr userDrawn="1"/>
        </p:nvSpPr>
        <p:spPr>
          <a:xfrm>
            <a:off x="5085045" y="2160555"/>
            <a:ext cx="1915265" cy="32335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9A6F5635-02F3-829F-B778-4A766D8D4A2D}"/>
              </a:ext>
            </a:extLst>
          </p:cNvPr>
          <p:cNvSpPr/>
          <p:nvPr userDrawn="1"/>
        </p:nvSpPr>
        <p:spPr>
          <a:xfrm>
            <a:off x="7119143" y="1660596"/>
            <a:ext cx="1918020" cy="43641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CBD6A50-2E1C-FDDB-2F9B-D9101B8535C5}"/>
              </a:ext>
            </a:extLst>
          </p:cNvPr>
          <p:cNvSpPr/>
          <p:nvPr userDrawn="1"/>
        </p:nvSpPr>
        <p:spPr>
          <a:xfrm>
            <a:off x="7121898" y="2160555"/>
            <a:ext cx="1915265" cy="32335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239B4FF-413F-3DBC-C6E4-087C951C5464}"/>
              </a:ext>
            </a:extLst>
          </p:cNvPr>
          <p:cNvSpPr/>
          <p:nvPr userDrawn="1"/>
        </p:nvSpPr>
        <p:spPr>
          <a:xfrm>
            <a:off x="9155998" y="1660596"/>
            <a:ext cx="1918020" cy="43641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0">
            <a:schemeClr val="accent1"/>
          </a:lnRef>
          <a:fillRef idx="1">
            <a:schemeClr val="accent1"/>
          </a:fillRef>
          <a:effectRef idx="0">
            <a:srgbClr val="00000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100">
              <a:solidFill>
                <a:schemeClr val="bg1"/>
              </a:solidFill>
              <a:latin typeface="Franklin Gothic Medium" panose="020B06030201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CB8434E-9F38-4592-327E-51A570C73E09}"/>
              </a:ext>
            </a:extLst>
          </p:cNvPr>
          <p:cNvSpPr/>
          <p:nvPr userDrawn="1"/>
        </p:nvSpPr>
        <p:spPr>
          <a:xfrm>
            <a:off x="9158753" y="2160555"/>
            <a:ext cx="1915265" cy="323350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>
                  <a:lumMod val="50000"/>
                  <a:lumOff val="50000"/>
                </a:schemeClr>
              </a:buClr>
              <a:buSzTx/>
              <a:buFontTx/>
              <a:buNone/>
              <a:tabLst/>
              <a:defRPr/>
            </a:pPr>
            <a:endParaRPr lang="en-GB" sz="1200" kern="0">
              <a:solidFill>
                <a:sysClr val="windowText" lastClr="000000"/>
              </a:solidFill>
              <a:latin typeface="Franklin Gothic Book" panose="020B0503020102020204" pitchFamily="34" charset="0"/>
              <a:cs typeface="Calibri Light" panose="020F0302020204030204" pitchFamily="34" charset="0"/>
            </a:endParaRPr>
          </a:p>
        </p:txBody>
      </p:sp>
      <p:sp>
        <p:nvSpPr>
          <p:cNvPr id="44" name="Text Placeholder 6">
            <a:extLst>
              <a:ext uri="{FF2B5EF4-FFF2-40B4-BE49-F238E27FC236}">
                <a16:creationId xmlns:a16="http://schemas.microsoft.com/office/drawing/2014/main" id="{1BA8130D-B7F2-9815-5056-6F334D4BBAE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008584" y="1783909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5" name="Text Placeholder 6">
            <a:extLst>
              <a:ext uri="{FF2B5EF4-FFF2-40B4-BE49-F238E27FC236}">
                <a16:creationId xmlns:a16="http://schemas.microsoft.com/office/drawing/2014/main" id="{A41A66E4-0B84-E1FB-88CD-3E0E6E80C49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3045438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6" name="Text Placeholder 6">
            <a:extLst>
              <a:ext uri="{FF2B5EF4-FFF2-40B4-BE49-F238E27FC236}">
                <a16:creationId xmlns:a16="http://schemas.microsoft.com/office/drawing/2014/main" id="{235E5CE7-3D80-1BB5-DACD-8A63CA927E9A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082291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685C02D4-EA4F-4962-D397-F6439EC5C6E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119145" y="1768552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8" name="Text Placeholder 6">
            <a:extLst>
              <a:ext uri="{FF2B5EF4-FFF2-40B4-BE49-F238E27FC236}">
                <a16:creationId xmlns:a16="http://schemas.microsoft.com/office/drawing/2014/main" id="{1F46F0A7-55C4-6BAE-BCB0-157A86C91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56000" y="1770870"/>
            <a:ext cx="1918018" cy="220506"/>
          </a:xfrm>
        </p:spPr>
        <p:txBody>
          <a:bodyPr>
            <a:noAutofit/>
          </a:bodyPr>
          <a:lstStyle>
            <a:lvl1pPr marL="0" indent="0" algn="ctr" fontAlgn="ctr">
              <a:spcBef>
                <a:spcPts val="0"/>
              </a:spcBef>
              <a:buFontTx/>
              <a:buNone/>
              <a:defRPr sz="1200" b="1" i="0" baseline="0">
                <a:solidFill>
                  <a:schemeClr val="bg1"/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edit Subhead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9E69C3F7-0A3A-FAC2-6540-8BB750E9AA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17982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3">
            <a:extLst>
              <a:ext uri="{FF2B5EF4-FFF2-40B4-BE49-F238E27FC236}">
                <a16:creationId xmlns:a16="http://schemas.microsoft.com/office/drawing/2014/main" id="{040CB427-2320-1A81-037C-6D83BCA5B36F}"/>
              </a:ext>
            </a:extLst>
          </p:cNvPr>
          <p:cNvSpPr>
            <a:spLocks noGrp="1"/>
          </p:cNvSpPr>
          <p:nvPr>
            <p:ph type="body" sz="half" idx="32"/>
          </p:nvPr>
        </p:nvSpPr>
        <p:spPr>
          <a:xfrm>
            <a:off x="3175312" y="2299864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1" name="Text Placeholder 3">
            <a:extLst>
              <a:ext uri="{FF2B5EF4-FFF2-40B4-BE49-F238E27FC236}">
                <a16:creationId xmlns:a16="http://schemas.microsoft.com/office/drawing/2014/main" id="{3144BCA8-7BD5-8323-CDAB-E5362D78AA68}"/>
              </a:ext>
            </a:extLst>
          </p:cNvPr>
          <p:cNvSpPr>
            <a:spLocks noGrp="1"/>
          </p:cNvSpPr>
          <p:nvPr>
            <p:ph type="body" sz="half" idx="33"/>
          </p:nvPr>
        </p:nvSpPr>
        <p:spPr>
          <a:xfrm>
            <a:off x="5212165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3">
            <a:extLst>
              <a:ext uri="{FF2B5EF4-FFF2-40B4-BE49-F238E27FC236}">
                <a16:creationId xmlns:a16="http://schemas.microsoft.com/office/drawing/2014/main" id="{82EC0719-39BA-B2AB-F29D-3C947DC78925}"/>
              </a:ext>
            </a:extLst>
          </p:cNvPr>
          <p:cNvSpPr>
            <a:spLocks noGrp="1"/>
          </p:cNvSpPr>
          <p:nvPr>
            <p:ph type="body" sz="half" idx="34"/>
          </p:nvPr>
        </p:nvSpPr>
        <p:spPr>
          <a:xfrm>
            <a:off x="7249018" y="2298292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3">
            <a:extLst>
              <a:ext uri="{FF2B5EF4-FFF2-40B4-BE49-F238E27FC236}">
                <a16:creationId xmlns:a16="http://schemas.microsoft.com/office/drawing/2014/main" id="{B939ED29-1A95-3771-8E52-C1F99F848ABD}"/>
              </a:ext>
            </a:extLst>
          </p:cNvPr>
          <p:cNvSpPr>
            <a:spLocks noGrp="1"/>
          </p:cNvSpPr>
          <p:nvPr>
            <p:ph type="body" sz="half" idx="35"/>
          </p:nvPr>
        </p:nvSpPr>
        <p:spPr>
          <a:xfrm>
            <a:off x="9285873" y="2312717"/>
            <a:ext cx="1658269" cy="2958028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4" name="Text Placeholder 13">
            <a:extLst>
              <a:ext uri="{FF2B5EF4-FFF2-40B4-BE49-F238E27FC236}">
                <a16:creationId xmlns:a16="http://schemas.microsoft.com/office/drawing/2014/main" id="{F45DEB53-8B0A-80C6-DDED-B723442350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AE58850-3E44-9220-12DF-98BC6F729C54}"/>
              </a:ext>
            </a:extLst>
          </p:cNvPr>
          <p:cNvSpPr>
            <a:spLocks noGrp="1"/>
          </p:cNvSpPr>
          <p:nvPr>
            <p:ph type="ftr" sz="quarter" idx="36"/>
          </p:nvPr>
        </p:nvSpPr>
        <p:spPr/>
        <p:txBody>
          <a:bodyPr/>
          <a:lstStyle/>
          <a:p>
            <a:pPr algn="r"/>
            <a:r>
              <a:rPr lang="en-US"/>
              <a:t>3/31/23            </a:t>
            </a:r>
            <a:fld id="{2D8F9ACA-D6C0-E54C-B1B8-E9196C9CD104}" type="slidenum">
              <a:rPr lang="en-US" smtClean="0"/>
              <a:pPr algn="r"/>
              <a:t>‹#›</a:t>
            </a:fld>
            <a:endParaRPr lang="en-US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F590968-3C2E-854F-93F7-5B2A5BDA9E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071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Black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4"/>
            <a:ext cx="6581614" cy="6867524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-944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A0ED9A8-0DA3-BC24-94A1-086C8ECA818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F9D8470-6707-634E-83EB-0AE05382F6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37483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with Caption - White Diagonal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500C207-AC1E-087B-DE95-A55BC82CAF9A}"/>
              </a:ext>
            </a:extLst>
          </p:cNvPr>
          <p:cNvSpPr/>
          <p:nvPr userDrawn="1"/>
        </p:nvSpPr>
        <p:spPr>
          <a:xfrm>
            <a:off x="0" y="0"/>
            <a:ext cx="7284203" cy="6882938"/>
          </a:xfrm>
          <a:custGeom>
            <a:avLst/>
            <a:gdLst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7284203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67440"/>
              <a:gd name="connsiteX1" fmla="*/ 7284203 w 7284203"/>
              <a:gd name="connsiteY1" fmla="*/ 0 h 6867440"/>
              <a:gd name="connsiteX2" fmla="*/ 5114441 w 7284203"/>
              <a:gd name="connsiteY2" fmla="*/ 6867440 h 6867440"/>
              <a:gd name="connsiteX3" fmla="*/ 0 w 7284203"/>
              <a:gd name="connsiteY3" fmla="*/ 6867440 h 6867440"/>
              <a:gd name="connsiteX4" fmla="*/ 0 w 7284203"/>
              <a:gd name="connsiteY4" fmla="*/ 0 h 6867440"/>
              <a:gd name="connsiteX0" fmla="*/ 0 w 7284203"/>
              <a:gd name="connsiteY0" fmla="*/ 0 h 6882938"/>
              <a:gd name="connsiteX1" fmla="*/ 7284203 w 7284203"/>
              <a:gd name="connsiteY1" fmla="*/ 0 h 6882938"/>
              <a:gd name="connsiteX2" fmla="*/ 5610386 w 7284203"/>
              <a:gd name="connsiteY2" fmla="*/ 6882938 h 6882938"/>
              <a:gd name="connsiteX3" fmla="*/ 0 w 7284203"/>
              <a:gd name="connsiteY3" fmla="*/ 6867440 h 6882938"/>
              <a:gd name="connsiteX4" fmla="*/ 0 w 7284203"/>
              <a:gd name="connsiteY4" fmla="*/ 0 h 68829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84203" h="6882938">
                <a:moveTo>
                  <a:pt x="0" y="0"/>
                </a:moveTo>
                <a:lnTo>
                  <a:pt x="7284203" y="0"/>
                </a:lnTo>
                <a:lnTo>
                  <a:pt x="5610386" y="6882938"/>
                </a:lnTo>
                <a:lnTo>
                  <a:pt x="0" y="686744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610386" y="-9525"/>
            <a:ext cx="6581614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2696218-EA6F-DE53-DF14-6383AEA4621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42005" y="891153"/>
            <a:ext cx="3932237" cy="16002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add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4B620EBE-30BB-D534-67D3-D8578AA683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142005" y="2491353"/>
            <a:ext cx="3932237" cy="3811588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511E696-D9D7-67E3-048E-80603F311A2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3B69B3A-A137-EF43-8080-13C68449C3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50201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6" name="Triangle 5">
            <a:extLst>
              <a:ext uri="{FF2B5EF4-FFF2-40B4-BE49-F238E27FC236}">
                <a16:creationId xmlns:a16="http://schemas.microsoft.com/office/drawing/2014/main" id="{47BD40D6-A6F9-8B8C-560F-0C7A97097E8F}"/>
              </a:ext>
            </a:extLst>
          </p:cNvPr>
          <p:cNvSpPr/>
          <p:nvPr userDrawn="1"/>
        </p:nvSpPr>
        <p:spPr>
          <a:xfrm>
            <a:off x="9954706" y="-9439"/>
            <a:ext cx="2246721" cy="6867440"/>
          </a:xfrm>
          <a:custGeom>
            <a:avLst/>
            <a:gdLst>
              <a:gd name="connsiteX0" fmla="*/ 0 w 2243579"/>
              <a:gd name="connsiteY0" fmla="*/ 0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0 w 2243579"/>
              <a:gd name="connsiteY4" fmla="*/ 0 h 6881568"/>
              <a:gd name="connsiteX0" fmla="*/ 1300899 w 2243579"/>
              <a:gd name="connsiteY0" fmla="*/ 565608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300899 w 2243579"/>
              <a:gd name="connsiteY4" fmla="*/ 565608 h 6881568"/>
              <a:gd name="connsiteX0" fmla="*/ 1602557 w 2243579"/>
              <a:gd name="connsiteY0" fmla="*/ 18854 h 6881568"/>
              <a:gd name="connsiteX1" fmla="*/ 2243579 w 2243579"/>
              <a:gd name="connsiteY1" fmla="*/ 0 h 6881568"/>
              <a:gd name="connsiteX2" fmla="*/ 2243579 w 2243579"/>
              <a:gd name="connsiteY2" fmla="*/ 6881568 h 6881568"/>
              <a:gd name="connsiteX3" fmla="*/ 0 w 2243579"/>
              <a:gd name="connsiteY3" fmla="*/ 6881568 h 6881568"/>
              <a:gd name="connsiteX4" fmla="*/ 1602557 w 2243579"/>
              <a:gd name="connsiteY4" fmla="*/ 18854 h 6881568"/>
              <a:gd name="connsiteX0" fmla="*/ 1319753 w 1960775"/>
              <a:gd name="connsiteY0" fmla="*/ 18854 h 6881568"/>
              <a:gd name="connsiteX1" fmla="*/ 1960775 w 1960775"/>
              <a:gd name="connsiteY1" fmla="*/ 0 h 6881568"/>
              <a:gd name="connsiteX2" fmla="*/ 1960775 w 1960775"/>
              <a:gd name="connsiteY2" fmla="*/ 6881568 h 6881568"/>
              <a:gd name="connsiteX3" fmla="*/ 0 w 1960775"/>
              <a:gd name="connsiteY3" fmla="*/ 6806154 h 6881568"/>
              <a:gd name="connsiteX4" fmla="*/ 1319753 w 1960775"/>
              <a:gd name="connsiteY4" fmla="*/ 18854 h 6881568"/>
              <a:gd name="connsiteX0" fmla="*/ 1593130 w 2234152"/>
              <a:gd name="connsiteY0" fmla="*/ 18854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93130 w 2234152"/>
              <a:gd name="connsiteY4" fmla="*/ 18854 h 6881569"/>
              <a:gd name="connsiteX0" fmla="*/ 1583717 w 2234152"/>
              <a:gd name="connsiteY0" fmla="*/ 9420 h 6881569"/>
              <a:gd name="connsiteX1" fmla="*/ 2234152 w 2234152"/>
              <a:gd name="connsiteY1" fmla="*/ 0 h 6881569"/>
              <a:gd name="connsiteX2" fmla="*/ 2234152 w 2234152"/>
              <a:gd name="connsiteY2" fmla="*/ 6881568 h 6881569"/>
              <a:gd name="connsiteX3" fmla="*/ 0 w 2234152"/>
              <a:gd name="connsiteY3" fmla="*/ 6881569 h 6881569"/>
              <a:gd name="connsiteX4" fmla="*/ 1583717 w 2234152"/>
              <a:gd name="connsiteY4" fmla="*/ 9420 h 6881569"/>
              <a:gd name="connsiteX0" fmla="*/ 1583717 w 2243566"/>
              <a:gd name="connsiteY0" fmla="*/ 0 h 6872149"/>
              <a:gd name="connsiteX1" fmla="*/ 2243566 w 2243566"/>
              <a:gd name="connsiteY1" fmla="*/ 12 h 6872149"/>
              <a:gd name="connsiteX2" fmla="*/ 2234152 w 2243566"/>
              <a:gd name="connsiteY2" fmla="*/ 6872148 h 6872149"/>
              <a:gd name="connsiteX3" fmla="*/ 0 w 2243566"/>
              <a:gd name="connsiteY3" fmla="*/ 6872149 h 6872149"/>
              <a:gd name="connsiteX4" fmla="*/ 1583717 w 2243566"/>
              <a:gd name="connsiteY4" fmla="*/ 0 h 6872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43566" h="6872149">
                <a:moveTo>
                  <a:pt x="1583717" y="0"/>
                </a:moveTo>
                <a:lnTo>
                  <a:pt x="2243566" y="12"/>
                </a:lnTo>
                <a:lnTo>
                  <a:pt x="2234152" y="6872148"/>
                </a:lnTo>
                <a:lnTo>
                  <a:pt x="0" y="6872149"/>
                </a:lnTo>
                <a:lnTo>
                  <a:pt x="1583717" y="0"/>
                </a:lnTo>
                <a:close/>
              </a:path>
            </a:pathLst>
          </a:cu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1870E27-202E-F717-3FB6-D69451DF13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bg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F3E966E-ACAB-E285-70D0-66AC08DF138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bg2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C3A567-3D58-2F44-803E-CF1742FF8E2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988" y="5739523"/>
            <a:ext cx="5061844" cy="535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65397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- Go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lack Triangle">
            <a:extLst>
              <a:ext uri="{FF2B5EF4-FFF2-40B4-BE49-F238E27FC236}">
                <a16:creationId xmlns:a16="http://schemas.microsoft.com/office/drawing/2014/main" id="{E6FF8326-7C7F-B6EE-5081-7AD19B61BF9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56800" y="0"/>
            <a:ext cx="2235200" cy="6858000"/>
          </a:xfrm>
          <a:prstGeom prst="rect">
            <a:avLst/>
          </a:prstGeom>
          <a:noFill/>
        </p:spPr>
      </p:pic>
      <p:sp>
        <p:nvSpPr>
          <p:cNvPr id="3" name="Title 6">
            <a:extLst>
              <a:ext uri="{FF2B5EF4-FFF2-40B4-BE49-F238E27FC236}">
                <a16:creationId xmlns:a16="http://schemas.microsoft.com/office/drawing/2014/main" id="{1648B145-A545-0D6D-AFF0-0F715C907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5070" y="2466280"/>
            <a:ext cx="7981645" cy="719757"/>
          </a:xfrm>
        </p:spPr>
        <p:txBody>
          <a:bodyPr>
            <a:noAutofit/>
          </a:bodyPr>
          <a:lstStyle>
            <a:lvl1pPr>
              <a:defRPr sz="960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THANK YOU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E3D40940-377F-6BBC-02CB-083B672BF56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924339" y="3434010"/>
            <a:ext cx="7874567" cy="449263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8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add contact info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9A4D2F-F17A-B040-9E4F-AFE7D2510A3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3984" y="5739523"/>
            <a:ext cx="5061853" cy="53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0253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34176D92-8FAB-782E-E607-5D0C5CC9C2A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80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87CAFF-04F4-A34D-B7B6-EBED6965FEF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FDAFB6-8BB6-ADBB-6574-5B0C25E7B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8972" y="4671391"/>
            <a:ext cx="11266714" cy="1401419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8">
            <a:extLst>
              <a:ext uri="{FF2B5EF4-FFF2-40B4-BE49-F238E27FC236}">
                <a16:creationId xmlns:a16="http://schemas.microsoft.com/office/drawing/2014/main" id="{5FF931D0-D7E7-D9E1-3CCC-83299A09228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78972" y="6085510"/>
            <a:ext cx="11266714" cy="449263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2000" b="0" i="0">
                <a:solidFill>
                  <a:schemeClr val="tx1"/>
                </a:solidFill>
                <a:latin typeface="Acumin Pro Medium" panose="020B0504020202020204" pitchFamily="34" charset="77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86611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C36684E-7DEE-F47A-FA01-89E8EC8104A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-9525"/>
            <a:ext cx="12192000" cy="6892463"/>
          </a:xfrm>
          <a:ln>
            <a:noFill/>
          </a:ln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CA0E95C-D44C-0BD3-29E1-C39EBAC823A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</p:spTree>
    <p:extLst>
      <p:ext uri="{BB962C8B-B14F-4D97-AF65-F5344CB8AC3E}">
        <p14:creationId xmlns:p14="http://schemas.microsoft.com/office/powerpoint/2010/main" val="26042123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1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6B0D8D6B-5003-894D-8A08-248561DC2D0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8432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py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A1DABA-769B-1407-1BFC-75930C1DE7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6A937CB7-FF71-AF7C-945C-0E285D7B2D5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57199" y="1543324"/>
            <a:ext cx="11266713" cy="4454706"/>
          </a:xfrm>
        </p:spPr>
        <p:txBody>
          <a:bodyPr numCol="2">
            <a:noAutofit/>
          </a:bodyPr>
          <a:lstStyle>
            <a:lvl1pPr marL="0" indent="0" algn="l" fontAlgn="t">
              <a:buFontTx/>
              <a:buNone/>
              <a:defRPr sz="1800" baseline="0">
                <a:latin typeface="Acumin Pro" panose="020B0504020202020204" pitchFamily="34" charset="77"/>
              </a:defRPr>
            </a:lvl1pPr>
            <a:lvl2pPr marL="457200" indent="0" algn="l">
              <a:buFontTx/>
              <a:buNone/>
              <a:defRPr sz="1800"/>
            </a:lvl2pPr>
            <a:lvl3pPr marL="914400" indent="0" algn="l">
              <a:buFontTx/>
              <a:buNone/>
              <a:defRPr sz="1800"/>
            </a:lvl3pPr>
            <a:lvl4pPr marL="1371600" indent="0" algn="l">
              <a:buFontTx/>
              <a:buNone/>
              <a:defRPr sz="1800"/>
            </a:lvl4pPr>
            <a:lvl5pPr marL="1828800" indent="0" algn="l">
              <a:buFontTx/>
              <a:buNone/>
              <a:defRPr sz="1800"/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9AF8687-CA4E-66EB-17A8-BE41F3023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31718D0-66F2-E88D-01BB-CD3AF9F1A37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D3D96E0-B96A-6A4A-AC0F-9A5C8B8379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9984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6628D381-488B-4C1C-32F0-1D389C1FF7E3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8086" y="1543324"/>
            <a:ext cx="11266714" cy="445470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15EE0A7E-143D-2A83-397F-55801DA06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13">
            <a:extLst>
              <a:ext uri="{FF2B5EF4-FFF2-40B4-BE49-F238E27FC236}">
                <a16:creationId xmlns:a16="http://schemas.microsoft.com/office/drawing/2014/main" id="{65EE62C3-A7DA-7701-DE4B-C1A290C4FA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BF54FE2-5844-7885-7089-16924C393EB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F437BBC-6B19-2F48-BA89-479C442A5B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903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6" y="1543324"/>
            <a:ext cx="5413169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8F449F3F-4187-E891-E28D-ABAA40118134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309157" y="1543324"/>
            <a:ext cx="5425643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FC4CE19-DA95-2729-993D-BB0D45B6B5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E23E79-165A-C0A0-34F4-D4CD4FAC54E2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CD672C2-A6E7-B34D-BFBB-958A2B4B88C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3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with Content -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C9742D-9D8E-3928-8B2A-C7202DA72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2D59E3ED-7921-E7F3-A0A2-0467597EF7ED}"/>
              </a:ext>
            </a:extLst>
          </p:cNvPr>
          <p:cNvSpPr>
            <a:spLocks noGrp="1"/>
          </p:cNvSpPr>
          <p:nvPr>
            <p:ph idx="12"/>
          </p:nvPr>
        </p:nvSpPr>
        <p:spPr>
          <a:xfrm>
            <a:off x="468087" y="1543324"/>
            <a:ext cx="3507565" cy="439033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D77F14-E88B-D0A5-6F63-E4DA45A7CD6B}"/>
              </a:ext>
            </a:extLst>
          </p:cNvPr>
          <p:cNvSpPr>
            <a:spLocks noGrp="1"/>
          </p:cNvSpPr>
          <p:nvPr>
            <p:ph idx="17"/>
          </p:nvPr>
        </p:nvSpPr>
        <p:spPr>
          <a:xfrm>
            <a:off x="4342217" y="1543323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A95E987-1BAB-5DE6-3A52-75935C62985E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8243137" y="1543322"/>
            <a:ext cx="3507565" cy="4390337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800"/>
            </a:lvl3pPr>
            <a:lvl4pPr>
              <a:defRPr sz="15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3">
            <a:extLst>
              <a:ext uri="{FF2B5EF4-FFF2-40B4-BE49-F238E27FC236}">
                <a16:creationId xmlns:a16="http://schemas.microsoft.com/office/drawing/2014/main" id="{5CA31FF2-2F1A-7D0F-36B0-1773F6A9AB3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57200" y="954291"/>
            <a:ext cx="11277600" cy="365760"/>
          </a:xfrm>
        </p:spPr>
        <p:txBody>
          <a:bodyPr>
            <a:noAutofit/>
          </a:bodyPr>
          <a:lstStyle>
            <a:lvl1pPr marL="0" indent="0" algn="l">
              <a:buNone/>
              <a:defRPr sz="2200" b="1" i="0" baseline="0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defRPr>
            </a:lvl1pPr>
          </a:lstStyle>
          <a:p>
            <a:pPr lvl="0"/>
            <a:r>
              <a:rPr lang="en-US"/>
              <a:t>Click to add subhead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E20F0F-7917-55BD-382B-A4E024108196}"/>
              </a:ext>
            </a:extLst>
          </p:cNvPr>
          <p:cNvSpPr>
            <a:spLocks noGrp="1"/>
          </p:cNvSpPr>
          <p:nvPr>
            <p:ph type="ftr" sz="quarter" idx="19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27BFB8A-9654-EB4B-9451-8B63BF2EEF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37607" y="6218750"/>
            <a:ext cx="3362231" cy="3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145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9200A-5F39-EB36-4116-B2C1717CC7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9948231" y="6295058"/>
            <a:ext cx="1786567" cy="323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r"/>
            <a:r>
              <a:rPr lang="en-US"/>
              <a:t>3/31/23            ‹#›</a:t>
            </a: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AF61CC-58D4-72CE-66CA-BFE87D085D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slide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4295-B2CD-F1FF-F99B-B267D1740F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8086" y="1192696"/>
            <a:ext cx="11266714" cy="4837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25614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86" r:id="rId2"/>
    <p:sldLayoutId id="2147483702" r:id="rId3"/>
    <p:sldLayoutId id="2147483708" r:id="rId4"/>
    <p:sldLayoutId id="2147483687" r:id="rId5"/>
    <p:sldLayoutId id="2147483714" r:id="rId6"/>
    <p:sldLayoutId id="2147483688" r:id="rId7"/>
    <p:sldLayoutId id="2147483650" r:id="rId8"/>
    <p:sldLayoutId id="2147483701" r:id="rId9"/>
    <p:sldLayoutId id="2147483711" r:id="rId10"/>
    <p:sldLayoutId id="2147483712" r:id="rId11"/>
    <p:sldLayoutId id="2147483656" r:id="rId12"/>
    <p:sldLayoutId id="2147483657" r:id="rId13"/>
    <p:sldLayoutId id="2147483706" r:id="rId14"/>
    <p:sldLayoutId id="2147483705" r:id="rId15"/>
    <p:sldLayoutId id="2147483707" r:id="rId16"/>
    <p:sldLayoutId id="2147483713" r:id="rId17"/>
    <p:sldLayoutId id="2147483709" r:id="rId18"/>
    <p:sldLayoutId id="2147483710" r:id="rId19"/>
    <p:sldLayoutId id="2147483653" r:id="rId20"/>
    <p:sldLayoutId id="2147483690" r:id="rId21"/>
    <p:sldLayoutId id="2147483704" r:id="rId22"/>
    <p:sldLayoutId id="2147483692" r:id="rId23"/>
    <p:sldLayoutId id="2147483693" r:id="rId24"/>
    <p:sldLayoutId id="2147483691" r:id="rId25"/>
    <p:sldLayoutId id="2147483703" r:id="rId26"/>
  </p:sldLayoutIdLst>
  <p:hf sldNum="0" hdr="0" dt="0"/>
  <p:txStyles>
    <p:titleStyle>
      <a:lvl1pPr algn="l" defTabSz="914400" rtl="0" eaLnBrk="1" fontAlgn="b" latinLnBrk="0" hangingPunct="1">
        <a:lnSpc>
          <a:spcPct val="90000"/>
        </a:lnSpc>
        <a:spcBef>
          <a:spcPct val="0"/>
        </a:spcBef>
        <a:buNone/>
        <a:defRPr lang="en-US" sz="4800" b="1" i="1" kern="1200" cap="none" baseline="0" dirty="0">
          <a:solidFill>
            <a:schemeClr val="tx1"/>
          </a:solidFill>
          <a:latin typeface="Acumin Pro Condensed Semibold" panose="020B0506020202020204" pitchFamily="34" charset="77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" pitchFamily="2" charset="2"/>
        <a:buChar char="§"/>
        <a:defRPr sz="20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8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6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5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itchFamily="2" charset="2"/>
        <a:buChar char="§"/>
        <a:defRPr sz="1400" b="0" i="0" kern="1200" baseline="0">
          <a:solidFill>
            <a:schemeClr val="tx1"/>
          </a:solidFill>
          <a:latin typeface="Acumin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4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png"/><Relationship Id="rId11" Type="http://schemas.openxmlformats.org/officeDocument/2006/relationships/image" Target="../media/image56.png"/><Relationship Id="rId5" Type="http://schemas.openxmlformats.org/officeDocument/2006/relationships/image" Target="../media/image50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12" Type="http://schemas.openxmlformats.org/officeDocument/2006/relationships/image" Target="../media/image70.jpeg"/><Relationship Id="rId17" Type="http://schemas.openxmlformats.org/officeDocument/2006/relationships/image" Target="../media/image75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74.png"/><Relationship Id="rId20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jpe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19" Type="http://schemas.openxmlformats.org/officeDocument/2006/relationships/image" Target="../media/image77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81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4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Relationship Id="rId9" Type="http://schemas.openxmlformats.org/officeDocument/2006/relationships/image" Target="../media/image6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svg"/><Relationship Id="rId3" Type="http://schemas.openxmlformats.org/officeDocument/2006/relationships/image" Target="../media/image83.png"/><Relationship Id="rId7" Type="http://schemas.openxmlformats.org/officeDocument/2006/relationships/image" Target="../media/image87.svg"/><Relationship Id="rId12" Type="http://schemas.openxmlformats.org/officeDocument/2006/relationships/image" Target="../media/image9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6.png"/><Relationship Id="rId11" Type="http://schemas.openxmlformats.org/officeDocument/2006/relationships/image" Target="../media/image91.svg"/><Relationship Id="rId5" Type="http://schemas.openxmlformats.org/officeDocument/2006/relationships/image" Target="../media/image85.svg"/><Relationship Id="rId15" Type="http://schemas.openxmlformats.org/officeDocument/2006/relationships/image" Target="../media/image95.sv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svg"/><Relationship Id="rId14" Type="http://schemas.openxmlformats.org/officeDocument/2006/relationships/image" Target="../media/image9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binsights.com/research/agriculture-tech-trends/" TargetMode="External"/><Relationship Id="rId3" Type="http://schemas.openxmlformats.org/officeDocument/2006/relationships/image" Target="../media/image96.png"/><Relationship Id="rId7" Type="http://schemas.openxmlformats.org/officeDocument/2006/relationships/hyperlink" Target="https://engineering.purdue.edu/~frosch/ftp/Talbott/11%20-%20References/files/California%20Trenching%20and%20Shoring%20Manual.pdf" TargetMode="External"/><Relationship Id="rId12" Type="http://schemas.openxmlformats.org/officeDocument/2006/relationships/hyperlink" Target="https://www.grandviewresearch.com/industry-analysis/smart-agriculture-farming-mark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www.soils.org/files/certifications/certified/education/self-study/exam-pdfs/243.pdf" TargetMode="External"/><Relationship Id="rId11" Type="http://schemas.openxmlformats.org/officeDocument/2006/relationships/hyperlink" Target="https://www.grandviewresearch.com/industry-analysis/soil-testing-market" TargetMode="External"/><Relationship Id="rId5" Type="http://schemas.openxmlformats.org/officeDocument/2006/relationships/hyperlink" Target="https://content.ces.ncsu.edu/careful-soil-sampling-the-key-to-reliable-soil-test-information" TargetMode="External"/><Relationship Id="rId10" Type="http://schemas.openxmlformats.org/officeDocument/2006/relationships/hyperlink" Target="https://www.gartner.com/en/research/methodologies/market-research" TargetMode="External"/><Relationship Id="rId4" Type="http://schemas.openxmlformats.org/officeDocument/2006/relationships/hyperlink" Target="https://www.cropnutrition.com/resource-library/third-party-soil-sampling-what-you-need-to-know/" TargetMode="External"/><Relationship Id="rId9" Type="http://schemas.openxmlformats.org/officeDocument/2006/relationships/hyperlink" Target="https://www.enr.com/market_data" TargetMode="Externa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ers.usda.gov/" TargetMode="External"/><Relationship Id="rId3" Type="http://schemas.openxmlformats.org/officeDocument/2006/relationships/image" Target="../media/image96.png"/><Relationship Id="rId7" Type="http://schemas.openxmlformats.org/officeDocument/2006/relationships/hyperlink" Target="https://www.unep.org/resources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hyperlink" Target="https://science.nasa.gov/earth-science/" TargetMode="External"/><Relationship Id="rId5" Type="http://schemas.openxmlformats.org/officeDocument/2006/relationships/hyperlink" Target="https://www.mordorintelligence.com/industry-reports/geotechnical-engineering-market" TargetMode="External"/><Relationship Id="rId10" Type="http://schemas.openxmlformats.org/officeDocument/2006/relationships/hyperlink" Target="https://www.envirotecnics.com/wp-content/uploads/2020/07/AMS-soil-sampling-envirotecnics.pdf" TargetMode="External"/><Relationship Id="rId4" Type="http://schemas.openxmlformats.org/officeDocument/2006/relationships/hyperlink" Target="https://www.ifpri.org/publications" TargetMode="External"/><Relationship Id="rId9" Type="http://schemas.openxmlformats.org/officeDocument/2006/relationships/hyperlink" Target="https://data.worldbank.org/topic/agriculture-and-rural-development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DF09A7-CF48-9701-322A-A0BBD1C2F6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3257" y="1718697"/>
            <a:ext cx="7236488" cy="1526188"/>
          </a:xfrm>
        </p:spPr>
        <p:txBody>
          <a:bodyPr/>
          <a:lstStyle/>
          <a:p>
            <a:r>
              <a:rPr lang="en-US">
                <a:latin typeface="Acumin Pro Condensed Semibold"/>
              </a:rPr>
              <a:t>Critical Design Review (CDR) </a:t>
            </a:r>
            <a:r>
              <a:rPr lang="en-US" err="1">
                <a:latin typeface="Acumin Pro Condensed Semibold"/>
              </a:rPr>
              <a:t>TerraProbe</a:t>
            </a:r>
            <a:endParaRPr lang="en-US">
              <a:latin typeface="Acumin Pro Condensed Semibold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91BF94-59A9-105F-273E-B29E440F250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23257" y="3247565"/>
            <a:ext cx="7763458" cy="1297526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>
                <a:latin typeface="Acumin Pro Semibold"/>
              </a:rPr>
              <a:t>A Down2Earth (D2E) Company</a:t>
            </a:r>
          </a:p>
          <a:p>
            <a:endParaRPr lang="en-US">
              <a:latin typeface="Acumin Pro Semibold"/>
            </a:endParaRPr>
          </a:p>
          <a:p>
            <a:endParaRPr lang="en-US">
              <a:latin typeface="Acumin Pro Semibold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8A17-096C-AED1-C745-D58ECF2EFE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023257" y="4142298"/>
            <a:ext cx="7763458" cy="44926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cumin Pro"/>
              </a:rPr>
              <a:t>3/11/2025</a:t>
            </a:r>
            <a:endParaRPr lang="en-US"/>
          </a:p>
        </p:txBody>
      </p:sp>
      <p:pic>
        <p:nvPicPr>
          <p:cNvPr id="5" name="Picture 4" descr="A logo of a science fiction device&#10;&#10;Description automatically generated with medium confidence">
            <a:extLst>
              <a:ext uri="{FF2B5EF4-FFF2-40B4-BE49-F238E27FC236}">
                <a16:creationId xmlns:a16="http://schemas.microsoft.com/office/drawing/2014/main" id="{97A8469D-1B5B-B2DA-66E4-975FF8D108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8884" y="1763696"/>
            <a:ext cx="2129927" cy="21299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549970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D528D4-DA7C-0CDE-3CD8-5EF442799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9B1044A-231B-A765-1EC4-7A2D91DBF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876" y="198131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 err="1">
                <a:latin typeface="Acumin Pro Condensed Semibold"/>
              </a:rPr>
              <a:t>TerraProbe’s</a:t>
            </a:r>
            <a:r>
              <a:rPr lang="en-US" sz="3400">
                <a:latin typeface="Acumin Pro Condensed Semibold"/>
              </a:rPr>
              <a:t> Sub-Assemblies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E1750-3218-DC33-2036-9D4C36EBD69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DA13D24-2C6B-4417-8EFD-E6B917263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275" y="3761523"/>
            <a:ext cx="3611255" cy="2366466"/>
          </a:xfrm>
          <a:prstGeom prst="rect">
            <a:avLst/>
          </a:prstGeom>
        </p:spPr>
      </p:pic>
      <p:pic>
        <p:nvPicPr>
          <p:cNvPr id="7" name="Picture 6" descr="A 3d model of a machine&#10;&#10;AI-generated content may be incorrect.">
            <a:extLst>
              <a:ext uri="{FF2B5EF4-FFF2-40B4-BE49-F238E27FC236}">
                <a16:creationId xmlns:a16="http://schemas.microsoft.com/office/drawing/2014/main" id="{21880CD2-E65C-67F5-B0AB-25599DA241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470" y="1136136"/>
            <a:ext cx="3713813" cy="501555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050231D-E9E4-416E-CCF5-A1F2918E4F30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-60" t="-36" r="-142" b="1261"/>
          <a:stretch/>
        </p:blipFill>
        <p:spPr>
          <a:xfrm>
            <a:off x="8094493" y="1142562"/>
            <a:ext cx="3662817" cy="2451892"/>
          </a:xfrm>
          <a:prstGeom prst="rect">
            <a:avLst/>
          </a:prstGeom>
        </p:spPr>
      </p:pic>
      <p:pic>
        <p:nvPicPr>
          <p:cNvPr id="9" name="Picture 8" descr="A mechanical model of a machine&#10;&#10;AI-generated content may be incorrect.">
            <a:extLst>
              <a:ext uri="{FF2B5EF4-FFF2-40B4-BE49-F238E27FC236}">
                <a16:creationId xmlns:a16="http://schemas.microsoft.com/office/drawing/2014/main" id="{7EC205F3-E308-2427-98B2-F7167DB72DF7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0" t="40" r="2827" b="256"/>
          <a:stretch/>
        </p:blipFill>
        <p:spPr>
          <a:xfrm>
            <a:off x="4362434" y="3785396"/>
            <a:ext cx="3590681" cy="236629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78ED83-925C-F809-6FA1-DE986AA3314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82" t="3900" r="-222" b="4009"/>
          <a:stretch/>
        </p:blipFill>
        <p:spPr>
          <a:xfrm>
            <a:off x="4362434" y="1142562"/>
            <a:ext cx="3608268" cy="246563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D4710A0-8DF2-85E0-D2C6-1CB9FD1BF67E}"/>
              </a:ext>
            </a:extLst>
          </p:cNvPr>
          <p:cNvSpPr txBox="1"/>
          <p:nvPr/>
        </p:nvSpPr>
        <p:spPr>
          <a:xfrm>
            <a:off x="414876" y="661545"/>
            <a:ext cx="84224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FFFFFF">
                    <a:lumMod val="65000"/>
                  </a:srgbClr>
                </a:solidFill>
                <a:latin typeface="Acumin Pro Condensed Semibold" panose="020B0506020202020204" pitchFamily="34" charset="77"/>
              </a:rPr>
              <a:t>Payload for sampling, gear-shaft for power, and probe for real-time analysis.</a:t>
            </a:r>
          </a:p>
        </p:txBody>
      </p:sp>
    </p:spTree>
    <p:extLst>
      <p:ext uri="{BB962C8B-B14F-4D97-AF65-F5344CB8AC3E}">
        <p14:creationId xmlns:p14="http://schemas.microsoft.com/office/powerpoint/2010/main" val="38283874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5C728-4584-B1B0-F8DA-A44C22164F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FBD6077-AA32-B43B-1053-A1B9DC0E8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50" y="187231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>
                <a:latin typeface="Acumin Pro Condensed Semibold"/>
              </a:rPr>
              <a:t>Pricing &amp; Competitive Advantage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C7EAB-A89A-58EB-2FCA-47045D408A2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23CD043C-A048-4AE6-4AFA-D1A0385D8313}"/>
              </a:ext>
            </a:extLst>
          </p:cNvPr>
          <p:cNvGrpSpPr/>
          <p:nvPr/>
        </p:nvGrpSpPr>
        <p:grpSpPr>
          <a:xfrm>
            <a:off x="3405814" y="1264706"/>
            <a:ext cx="2815769" cy="2570236"/>
            <a:chOff x="2780249" y="1811267"/>
            <a:chExt cx="2635647" cy="2570236"/>
          </a:xfrm>
          <a:solidFill>
            <a:srgbClr val="EBD99F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A806639-32D1-F3DD-3B8F-3F838F5CB056}"/>
                </a:ext>
              </a:extLst>
            </p:cNvPr>
            <p:cNvSpPr/>
            <p:nvPr/>
          </p:nvSpPr>
          <p:spPr>
            <a:xfrm>
              <a:off x="2782951" y="2291325"/>
              <a:ext cx="2621006" cy="2090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" name="Oval 41">
              <a:extLst>
                <a:ext uri="{FF2B5EF4-FFF2-40B4-BE49-F238E27FC236}">
                  <a16:creationId xmlns:a16="http://schemas.microsoft.com/office/drawing/2014/main" id="{28E5AA67-35AC-FE14-0A86-78FE9CAB0C77}"/>
                </a:ext>
              </a:extLst>
            </p:cNvPr>
            <p:cNvSpPr/>
            <p:nvPr/>
          </p:nvSpPr>
          <p:spPr>
            <a:xfrm>
              <a:off x="2780249" y="1811267"/>
              <a:ext cx="2635647" cy="2570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A5FF4657-EF2D-4AB9-A4AC-0158593FE564}"/>
              </a:ext>
            </a:extLst>
          </p:cNvPr>
          <p:cNvGrpSpPr/>
          <p:nvPr/>
        </p:nvGrpSpPr>
        <p:grpSpPr>
          <a:xfrm>
            <a:off x="6278895" y="1264706"/>
            <a:ext cx="2635647" cy="2570236"/>
            <a:chOff x="2780249" y="1811267"/>
            <a:chExt cx="2635647" cy="2570236"/>
          </a:xfrm>
          <a:solidFill>
            <a:srgbClr val="EBD99F"/>
          </a:solidFill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EE03D10-16E6-8DF5-15D2-2F4253845061}"/>
                </a:ext>
              </a:extLst>
            </p:cNvPr>
            <p:cNvSpPr/>
            <p:nvPr/>
          </p:nvSpPr>
          <p:spPr>
            <a:xfrm>
              <a:off x="2782951" y="2291325"/>
              <a:ext cx="2621006" cy="2090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Oval 41">
              <a:extLst>
                <a:ext uri="{FF2B5EF4-FFF2-40B4-BE49-F238E27FC236}">
                  <a16:creationId xmlns:a16="http://schemas.microsoft.com/office/drawing/2014/main" id="{A696E683-BF44-A22C-FDB4-12CAC57508FA}"/>
                </a:ext>
              </a:extLst>
            </p:cNvPr>
            <p:cNvSpPr/>
            <p:nvPr/>
          </p:nvSpPr>
          <p:spPr>
            <a:xfrm>
              <a:off x="2780249" y="1811267"/>
              <a:ext cx="2635647" cy="2570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7252333-95F4-5245-446F-257613E660D5}"/>
              </a:ext>
            </a:extLst>
          </p:cNvPr>
          <p:cNvGrpSpPr/>
          <p:nvPr/>
        </p:nvGrpSpPr>
        <p:grpSpPr>
          <a:xfrm>
            <a:off x="709186" y="1268334"/>
            <a:ext cx="2635647" cy="2570236"/>
            <a:chOff x="2780249" y="1811267"/>
            <a:chExt cx="2635647" cy="2570236"/>
          </a:xfrm>
          <a:solidFill>
            <a:srgbClr val="EBD99F"/>
          </a:solidFill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0643B0B-AFF2-9062-3223-4EE6101ADE30}"/>
                </a:ext>
              </a:extLst>
            </p:cNvPr>
            <p:cNvSpPr/>
            <p:nvPr/>
          </p:nvSpPr>
          <p:spPr>
            <a:xfrm>
              <a:off x="2782951" y="2291325"/>
              <a:ext cx="2621006" cy="2090178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3" name="Oval 41">
              <a:extLst>
                <a:ext uri="{FF2B5EF4-FFF2-40B4-BE49-F238E27FC236}">
                  <a16:creationId xmlns:a16="http://schemas.microsoft.com/office/drawing/2014/main" id="{3C757974-0EEF-6DA5-C79C-D120A1D945B3}"/>
                </a:ext>
              </a:extLst>
            </p:cNvPr>
            <p:cNvSpPr/>
            <p:nvPr/>
          </p:nvSpPr>
          <p:spPr>
            <a:xfrm>
              <a:off x="2780249" y="1811267"/>
              <a:ext cx="2635647" cy="257023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66DF66FA-D39E-595D-6C3E-1678828C1077}"/>
              </a:ext>
            </a:extLst>
          </p:cNvPr>
          <p:cNvSpPr/>
          <p:nvPr/>
        </p:nvSpPr>
        <p:spPr>
          <a:xfrm>
            <a:off x="705038" y="3838567"/>
            <a:ext cx="2633596" cy="2001299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9D5C94F-F2EA-FAC6-E6AE-C12149F5F1FF}"/>
              </a:ext>
            </a:extLst>
          </p:cNvPr>
          <p:cNvSpPr/>
          <p:nvPr/>
        </p:nvSpPr>
        <p:spPr>
          <a:xfrm>
            <a:off x="3400251" y="3838567"/>
            <a:ext cx="2826680" cy="2001299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5B443B-6F7D-B6D0-D00E-118C5A72AC33}"/>
              </a:ext>
            </a:extLst>
          </p:cNvPr>
          <p:cNvSpPr/>
          <p:nvPr/>
        </p:nvSpPr>
        <p:spPr>
          <a:xfrm>
            <a:off x="6277290" y="3838566"/>
            <a:ext cx="2636463" cy="2001299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AD641F6-88A8-B581-7C34-5FFB7ECB134F}"/>
              </a:ext>
            </a:extLst>
          </p:cNvPr>
          <p:cNvSpPr/>
          <p:nvPr/>
        </p:nvSpPr>
        <p:spPr>
          <a:xfrm>
            <a:off x="713884" y="1278654"/>
            <a:ext cx="2637800" cy="569967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406A44D-2CFD-6890-59B6-9755632FC582}"/>
              </a:ext>
            </a:extLst>
          </p:cNvPr>
          <p:cNvSpPr txBox="1"/>
          <p:nvPr/>
        </p:nvSpPr>
        <p:spPr>
          <a:xfrm>
            <a:off x="711888" y="1394062"/>
            <a:ext cx="2602578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b="1">
                <a:latin typeface="Acumin Pro" panose="020B0504020202020204"/>
              </a:rPr>
              <a:t>TerraProbe DEVICE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E39C63A-F196-5AB1-4DF4-C33F4CED4AB0}"/>
              </a:ext>
            </a:extLst>
          </p:cNvPr>
          <p:cNvSpPr/>
          <p:nvPr/>
        </p:nvSpPr>
        <p:spPr>
          <a:xfrm>
            <a:off x="3408699" y="1270256"/>
            <a:ext cx="2812884" cy="569967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18FBC1A-5195-C95E-A5D0-AD246E76D34D}"/>
              </a:ext>
            </a:extLst>
          </p:cNvPr>
          <p:cNvSpPr txBox="1"/>
          <p:nvPr/>
        </p:nvSpPr>
        <p:spPr>
          <a:xfrm>
            <a:off x="3400251" y="1390433"/>
            <a:ext cx="2808576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b="1">
                <a:latin typeface="Acumin Pro" panose="020B0504020202020204"/>
              </a:rPr>
              <a:t>MODULAR INNER TUBES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4AE5F1E-EA5C-5248-6D4A-01E2F7DF96B7}"/>
              </a:ext>
            </a:extLst>
          </p:cNvPr>
          <p:cNvSpPr/>
          <p:nvPr/>
        </p:nvSpPr>
        <p:spPr>
          <a:xfrm>
            <a:off x="6281596" y="1272370"/>
            <a:ext cx="2632157" cy="569967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23" name="Right Bracket 22">
            <a:extLst>
              <a:ext uri="{FF2B5EF4-FFF2-40B4-BE49-F238E27FC236}">
                <a16:creationId xmlns:a16="http://schemas.microsoft.com/office/drawing/2014/main" id="{409BAF1C-761E-0203-13F0-8AE7D429077F}"/>
              </a:ext>
            </a:extLst>
          </p:cNvPr>
          <p:cNvSpPr/>
          <p:nvPr/>
        </p:nvSpPr>
        <p:spPr>
          <a:xfrm rot="5400000" flipV="1">
            <a:off x="-266437" y="2243032"/>
            <a:ext cx="4575160" cy="2618510"/>
          </a:xfrm>
          <a:prstGeom prst="rightBracket">
            <a:avLst>
              <a:gd name="adj" fmla="val 0"/>
            </a:avLst>
          </a:prstGeom>
          <a:ln>
            <a:gradFill>
              <a:gsLst>
                <a:gs pos="0">
                  <a:schemeClr val="tx2">
                    <a:lumMod val="20000"/>
                    <a:lumOff val="80000"/>
                    <a:alpha val="16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ight Bracket 23">
            <a:extLst>
              <a:ext uri="{FF2B5EF4-FFF2-40B4-BE49-F238E27FC236}">
                <a16:creationId xmlns:a16="http://schemas.microsoft.com/office/drawing/2014/main" id="{D732F33D-17F0-77ED-4A1C-E24EB1E1CC66}"/>
              </a:ext>
            </a:extLst>
          </p:cNvPr>
          <p:cNvSpPr/>
          <p:nvPr/>
        </p:nvSpPr>
        <p:spPr>
          <a:xfrm rot="5400000" flipV="1">
            <a:off x="2527562" y="2145845"/>
            <a:ext cx="4575160" cy="2812882"/>
          </a:xfrm>
          <a:prstGeom prst="rightBracket">
            <a:avLst>
              <a:gd name="adj" fmla="val 0"/>
            </a:avLst>
          </a:prstGeom>
          <a:ln>
            <a:gradFill>
              <a:gsLst>
                <a:gs pos="0">
                  <a:schemeClr val="tx2">
                    <a:lumMod val="20000"/>
                    <a:lumOff val="80000"/>
                    <a:alpha val="16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ight Bracket 24">
            <a:extLst>
              <a:ext uri="{FF2B5EF4-FFF2-40B4-BE49-F238E27FC236}">
                <a16:creationId xmlns:a16="http://schemas.microsoft.com/office/drawing/2014/main" id="{6670ED95-53CC-4A5F-A229-BBE09816F184}"/>
              </a:ext>
            </a:extLst>
          </p:cNvPr>
          <p:cNvSpPr/>
          <p:nvPr/>
        </p:nvSpPr>
        <p:spPr>
          <a:xfrm rot="5400000" flipV="1">
            <a:off x="5305816" y="2239069"/>
            <a:ext cx="4575160" cy="2618412"/>
          </a:xfrm>
          <a:prstGeom prst="rightBracket">
            <a:avLst>
              <a:gd name="adj" fmla="val 0"/>
            </a:avLst>
          </a:prstGeom>
          <a:ln>
            <a:gradFill>
              <a:gsLst>
                <a:gs pos="0">
                  <a:schemeClr val="tx2">
                    <a:lumMod val="20000"/>
                    <a:lumOff val="80000"/>
                    <a:alpha val="16000"/>
                  </a:schemeClr>
                </a:gs>
                <a:gs pos="100000">
                  <a:schemeClr val="tx2">
                    <a:lumMod val="20000"/>
                    <a:lumOff val="8000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1E32CD36-ED75-9D66-786B-9EBDC2832D0B}"/>
              </a:ext>
            </a:extLst>
          </p:cNvPr>
          <p:cNvCxnSpPr>
            <a:cxnSpLocks/>
          </p:cNvCxnSpPr>
          <p:nvPr/>
        </p:nvCxnSpPr>
        <p:spPr>
          <a:xfrm flipH="1">
            <a:off x="416933" y="3833572"/>
            <a:ext cx="8929511" cy="20770"/>
          </a:xfrm>
          <a:prstGeom prst="line">
            <a:avLst/>
          </a:prstGeom>
          <a:ln w="6350"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395FF736-9DDB-382D-90B9-B0C07A3F5040}"/>
              </a:ext>
            </a:extLst>
          </p:cNvPr>
          <p:cNvSpPr txBox="1"/>
          <p:nvPr/>
        </p:nvSpPr>
        <p:spPr>
          <a:xfrm>
            <a:off x="825202" y="4199045"/>
            <a:ext cx="2415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Portable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 &amp; </a:t>
            </a:r>
            <a:r>
              <a:rPr lang="en-US" sz="1600" b="1" noProof="0">
                <a:solidFill>
                  <a:prstClr val="black"/>
                </a:solidFill>
                <a:latin typeface="Acumin Pro" panose="020B0504020202020204"/>
              </a:rPr>
              <a:t>Automated</a:t>
            </a: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 Soil Burrowing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 System &amp; Testing Probe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3B0885A-F105-D84B-2D36-182D3653B6BF}"/>
              </a:ext>
            </a:extLst>
          </p:cNvPr>
          <p:cNvSpPr txBox="1"/>
          <p:nvPr/>
        </p:nvSpPr>
        <p:spPr>
          <a:xfrm>
            <a:off x="6277290" y="1386803"/>
            <a:ext cx="2625312" cy="338554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/>
            <a:r>
              <a:rPr lang="en-US" sz="1600" b="1">
                <a:latin typeface="Acumin Pro" panose="020B0504020202020204"/>
              </a:rPr>
              <a:t>ANALYTICS SUBSCRIPTION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E9AB7F0-379A-EF74-D55B-82464404889C}"/>
              </a:ext>
            </a:extLst>
          </p:cNvPr>
          <p:cNvSpPr txBox="1"/>
          <p:nvPr/>
        </p:nvSpPr>
        <p:spPr>
          <a:xfrm>
            <a:off x="813561" y="5117359"/>
            <a:ext cx="24151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Sell Price: $1050 per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 unit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B66CAE5-C878-05E5-28B2-7535F76D21C6}"/>
              </a:ext>
            </a:extLst>
          </p:cNvPr>
          <p:cNvSpPr txBox="1"/>
          <p:nvPr/>
        </p:nvSpPr>
        <p:spPr>
          <a:xfrm>
            <a:off x="3529439" y="4176938"/>
            <a:ext cx="2570146" cy="7107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Replicable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 inner component </a:t>
            </a:r>
            <a:r>
              <a:rPr kumimoji="0" lang="en-US" sz="160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for multi-depth 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sampling</a:t>
            </a:r>
            <a:r>
              <a:rPr kumimoji="0" lang="en-US" sz="160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 and 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collection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2AACC9BC-8753-2FA4-E4A3-032A4FE26FD3}"/>
              </a:ext>
            </a:extLst>
          </p:cNvPr>
          <p:cNvSpPr txBox="1"/>
          <p:nvPr/>
        </p:nvSpPr>
        <p:spPr>
          <a:xfrm>
            <a:off x="3592813" y="5129907"/>
            <a:ext cx="2415164" cy="2975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Sell Price: $130 per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 unit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5217B5DE-E65A-5947-FE80-76D0F418C949}"/>
              </a:ext>
            </a:extLst>
          </p:cNvPr>
          <p:cNvSpPr txBox="1"/>
          <p:nvPr/>
        </p:nvSpPr>
        <p:spPr>
          <a:xfrm>
            <a:off x="6311645" y="4199045"/>
            <a:ext cx="2570146" cy="50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b="1">
                <a:solidFill>
                  <a:prstClr val="black"/>
                </a:solidFill>
                <a:latin typeface="Acumin Pro" panose="020B0504020202020204"/>
              </a:rPr>
              <a:t>Real-time</a:t>
            </a:r>
            <a:r>
              <a:rPr lang="en-US" sz="1600">
                <a:solidFill>
                  <a:prstClr val="black"/>
                </a:solidFill>
                <a:latin typeface="Acumin Pro" panose="020B0504020202020204"/>
              </a:rPr>
              <a:t> soil health insights via a </a:t>
            </a:r>
            <a:r>
              <a:rPr lang="en-US" sz="1600" b="1">
                <a:solidFill>
                  <a:prstClr val="black"/>
                </a:solidFill>
                <a:latin typeface="Acumin Pro" panose="020B0504020202020204"/>
              </a:rPr>
              <a:t>digital dashboard</a:t>
            </a:r>
            <a:endParaRPr kumimoji="0" lang="en-US" sz="16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CCBAC718-CC2B-98E8-23B8-7418A8EE6383}"/>
              </a:ext>
            </a:extLst>
          </p:cNvPr>
          <p:cNvSpPr txBox="1"/>
          <p:nvPr/>
        </p:nvSpPr>
        <p:spPr>
          <a:xfrm>
            <a:off x="6382364" y="5013355"/>
            <a:ext cx="2415164" cy="5055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Subscription: $12/month per</a:t>
            </a:r>
            <a:r>
              <a:rPr kumimoji="0" lang="en-US" sz="1600" b="1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cumin Pro" panose="020B0504020202020204"/>
              </a:rPr>
              <a:t> unit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cumin Pro" panose="020B0504020202020204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E9D8B04-A47B-0B91-EC4D-A4D97AFCA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5866" y="1969385"/>
            <a:ext cx="2414621" cy="1803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BCFBD5C0-FB69-AF9D-0139-5BF1D58E31EA}"/>
              </a:ext>
            </a:extLst>
          </p:cNvPr>
          <p:cNvSpPr/>
          <p:nvPr/>
        </p:nvSpPr>
        <p:spPr>
          <a:xfrm>
            <a:off x="9403644" y="0"/>
            <a:ext cx="278016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cumin Pro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6DA761D6-E296-31CE-A8D9-3C1F40241CD1}"/>
              </a:ext>
            </a:extLst>
          </p:cNvPr>
          <p:cNvSpPr txBox="1">
            <a:spLocks/>
          </p:cNvSpPr>
          <p:nvPr/>
        </p:nvSpPr>
        <p:spPr>
          <a:xfrm>
            <a:off x="9491108" y="1579121"/>
            <a:ext cx="2567396" cy="4256734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</a:rPr>
              <a:t>Cost: </a:t>
            </a:r>
            <a:r>
              <a:rPr lang="en-US" sz="1600">
                <a:latin typeface="Acumin Pro"/>
              </a:rPr>
              <a:t>High-end solutions cost $5,000+, while cheaper alternatives lack precision and automation.</a:t>
            </a:r>
            <a:endParaRPr lang="en-US" sz="1600">
              <a:latin typeface="Acumin Pro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  <a:ea typeface="Times New Roman" panose="02020603050405020304" pitchFamily="18" charset="0"/>
                <a:cs typeface="Times New Roman" panose="02020603050405020304" pitchFamily="18" charset="0"/>
              </a:rPr>
              <a:t>Operation: </a:t>
            </a:r>
            <a:r>
              <a:rPr lang="en-US" sz="1600">
                <a:latin typeface="Acumin Pro"/>
              </a:rPr>
              <a:t>Instant soil collect and health insights, reducing analysis time from weeks to minutes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  <a:ea typeface="Times New Roman" panose="02020603050405020304" pitchFamily="18" charset="0"/>
                <a:cs typeface="Times New Roman" panose="02020603050405020304" pitchFamily="18" charset="0"/>
              </a:rPr>
              <a:t>Portability: </a:t>
            </a:r>
            <a:r>
              <a:rPr lang="en-US" sz="1600">
                <a:latin typeface="Acumin Pro"/>
              </a:rPr>
              <a:t>Lightweight, automated, and no operator required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  <a:ea typeface="Times New Roman" panose="02020603050405020304" pitchFamily="18" charset="0"/>
                <a:cs typeface="Times New Roman" panose="02020603050405020304" pitchFamily="18" charset="0"/>
              </a:rPr>
              <a:t>Recurring Revenue Model: </a:t>
            </a:r>
            <a:r>
              <a:rPr lang="en-US" sz="1600">
                <a:latin typeface="Acumin Pro"/>
                <a:ea typeface="Times New Roman" panose="02020603050405020304" pitchFamily="18" charset="0"/>
                <a:cs typeface="Times New Roman" panose="02020603050405020304" pitchFamily="18" charset="0"/>
              </a:rPr>
              <a:t>Sustainable model with consumables and data-driven services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cumin Pro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2E2078A-B64C-72A8-0888-17D5FD9D7FC3}"/>
              </a:ext>
            </a:extLst>
          </p:cNvPr>
          <p:cNvSpPr txBox="1"/>
          <p:nvPr/>
        </p:nvSpPr>
        <p:spPr>
          <a:xfrm>
            <a:off x="9464681" y="743326"/>
            <a:ext cx="26580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Acumin Pro"/>
              </a:rPr>
              <a:t>Presenting an </a:t>
            </a:r>
            <a:r>
              <a:rPr lang="en-US" sz="2000" b="1" i="1">
                <a:latin typeface="Acumin Pro"/>
              </a:rPr>
              <a:t>Intermediate</a:t>
            </a:r>
            <a:r>
              <a:rPr lang="en-US" sz="2000" b="1">
                <a:latin typeface="Acumin Pro"/>
              </a:rPr>
              <a:t> Solution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AD58A03-BEFF-BFE4-9784-08191514A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16" y="1991285"/>
            <a:ext cx="2419351" cy="1721224"/>
          </a:xfrm>
          <a:prstGeom prst="rect">
            <a:avLst/>
          </a:prstGeom>
        </p:spPr>
      </p:pic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5D923E33-38DC-6A51-5812-75211EDE08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550" y="735132"/>
            <a:ext cx="9591040" cy="365760"/>
          </a:xfrm>
        </p:spPr>
        <p:txBody>
          <a:bodyPr/>
          <a:lstStyle/>
          <a:p>
            <a:r>
              <a:rPr lang="en-US"/>
              <a:t>The model was adjusted to the new requirements and the required force was determined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32AC881F-6903-0B73-5A2F-E1583D3E13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4"/>
          <a:stretch/>
        </p:blipFill>
        <p:spPr>
          <a:xfrm>
            <a:off x="4033370" y="1944903"/>
            <a:ext cx="1534049" cy="181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385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0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10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10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0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0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1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10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9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9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4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8" grpId="0" animBg="1"/>
      <p:bldP spid="19" grpId="0"/>
      <p:bldP spid="20" grpId="0" animBg="1"/>
      <p:bldP spid="21" grpId="0"/>
      <p:bldP spid="22" grpId="0" animBg="1"/>
      <p:bldP spid="29" grpId="0"/>
      <p:bldP spid="62" grpId="0"/>
      <p:bldP spid="65" grpId="0"/>
      <p:bldP spid="67" grpId="0"/>
      <p:bldP spid="68" grpId="0"/>
      <p:bldP spid="69" grpId="0"/>
      <p:bldP spid="70" grpId="0"/>
      <p:bldP spid="74" grpId="0" animBg="1"/>
      <p:bldP spid="75" grpId="0" build="p"/>
      <p:bldP spid="7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2C2AAA-1657-7244-8239-5F4723695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3B7755E-6D85-E3CE-4667-20FB126A69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550" y="187231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 err="1">
                <a:latin typeface="Acumin Pro Condensed Semibold"/>
              </a:rPr>
              <a:t>TerraProbe</a:t>
            </a:r>
            <a:r>
              <a:rPr lang="en-US" sz="3400">
                <a:latin typeface="Acumin Pro Condensed Semibold"/>
              </a:rPr>
              <a:t> Soil-IQ Dashboard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6F5F2B-210E-534A-A1EB-15CC443912F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C122C0EF-37E3-A7D8-FE73-D866F7798D66}"/>
              </a:ext>
            </a:extLst>
          </p:cNvPr>
          <p:cNvSpPr/>
          <p:nvPr/>
        </p:nvSpPr>
        <p:spPr>
          <a:xfrm>
            <a:off x="9403644" y="0"/>
            <a:ext cx="278016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cumin Pro"/>
            </a:endParaRPr>
          </a:p>
        </p:txBody>
      </p:sp>
      <p:sp>
        <p:nvSpPr>
          <p:cNvPr id="75" name="Text Placeholder 2">
            <a:extLst>
              <a:ext uri="{FF2B5EF4-FFF2-40B4-BE49-F238E27FC236}">
                <a16:creationId xmlns:a16="http://schemas.microsoft.com/office/drawing/2014/main" id="{40C57F0E-421D-4DE3-5490-DD556269F35F}"/>
              </a:ext>
            </a:extLst>
          </p:cNvPr>
          <p:cNvSpPr txBox="1">
            <a:spLocks/>
          </p:cNvSpPr>
          <p:nvPr/>
        </p:nvSpPr>
        <p:spPr>
          <a:xfrm>
            <a:off x="9491108" y="1579121"/>
            <a:ext cx="2567396" cy="4851824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</a:rPr>
              <a:t>SD Card Integration: </a:t>
            </a:r>
            <a:r>
              <a:rPr lang="en-US" sz="1600">
                <a:latin typeface="Acumin Pro"/>
              </a:rPr>
              <a:t>Seamless transition from Testing Probe to Data Visualization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</a:rPr>
              <a:t>Real-Time Visualization: </a:t>
            </a:r>
            <a:r>
              <a:rPr lang="en-US" sz="1600">
                <a:latin typeface="Acumin Pro"/>
              </a:rPr>
              <a:t>Interactive dashboard powered by Python &amp; </a:t>
            </a:r>
            <a:r>
              <a:rPr lang="en-US" sz="1600" err="1">
                <a:latin typeface="Acumin Pro"/>
              </a:rPr>
              <a:t>Streamlit</a:t>
            </a:r>
            <a:r>
              <a:rPr lang="en-US" sz="1600">
                <a:latin typeface="Acumin Pro"/>
              </a:rPr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</a:rPr>
              <a:t>Predictive Analytics: </a:t>
            </a:r>
            <a:r>
              <a:rPr lang="en-US" sz="1600">
                <a:latin typeface="Acumin Pro"/>
              </a:rPr>
              <a:t>Forecasts yield projections to optimize fertilizer application and crop yield.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</a:rPr>
              <a:t>User-Friendly Interface: </a:t>
            </a:r>
            <a:r>
              <a:rPr lang="en-US" sz="1600">
                <a:latin typeface="Acumin Pro"/>
              </a:rPr>
              <a:t>Simplified design enabling easy navigation and test measurements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9067755B-690C-F7EF-7111-685BE06A6938}"/>
              </a:ext>
            </a:extLst>
          </p:cNvPr>
          <p:cNvSpPr txBox="1"/>
          <p:nvPr/>
        </p:nvSpPr>
        <p:spPr>
          <a:xfrm>
            <a:off x="9491108" y="1033095"/>
            <a:ext cx="26580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i="1">
                <a:latin typeface="Acumin Pro"/>
              </a:rPr>
              <a:t>Soil-IQ</a:t>
            </a:r>
            <a:r>
              <a:rPr lang="en-US" sz="2000" b="1">
                <a:latin typeface="Acumin Pro"/>
              </a:rPr>
              <a:t> Analytics</a:t>
            </a:r>
          </a:p>
        </p:txBody>
      </p:sp>
      <p:sp>
        <p:nvSpPr>
          <p:cNvPr id="17" name="Text Placeholder 1">
            <a:extLst>
              <a:ext uri="{FF2B5EF4-FFF2-40B4-BE49-F238E27FC236}">
                <a16:creationId xmlns:a16="http://schemas.microsoft.com/office/drawing/2014/main" id="{52ED1EAE-B4FD-2131-45B5-7CA35E307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46550" y="735132"/>
            <a:ext cx="9591040" cy="365760"/>
          </a:xfrm>
        </p:spPr>
        <p:txBody>
          <a:bodyPr/>
          <a:lstStyle/>
          <a:p>
            <a:r>
              <a:rPr lang="en-US"/>
              <a:t>Digitally Enabling Competitive Advantage through Soil Health Analytics</a:t>
            </a:r>
          </a:p>
        </p:txBody>
      </p:sp>
      <p:pic>
        <p:nvPicPr>
          <p:cNvPr id="28" name="Picture 2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358811B8-68B2-DC38-7E44-1CE6CE3DF8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14" y="1233150"/>
            <a:ext cx="8617767" cy="48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40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build="p"/>
      <p:bldP spid="7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15A5E0C-5A38-B923-DBB5-AEEE60909E7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79451" y="780987"/>
            <a:ext cx="9591040" cy="365760"/>
          </a:xfrm>
        </p:spPr>
        <p:txBody>
          <a:bodyPr/>
          <a:lstStyle/>
          <a:p>
            <a:r>
              <a:rPr lang="en-US"/>
              <a:t>The model was adjusted to the new requirements and the required force was determined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1F0DE7-E0DF-282E-7779-9C1F8B6E71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68087" y="4854854"/>
            <a:ext cx="5417706" cy="1440204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 panose="020B0504020202020204"/>
                <a:ea typeface="Times New Roman" panose="02020603050405020304" pitchFamily="18" charset="0"/>
                <a:cs typeface="Times New Roman"/>
              </a:rPr>
              <a:t>The </a:t>
            </a:r>
            <a:r>
              <a:rPr lang="en-US" b="1">
                <a:latin typeface="Acumin Pro" panose="020B0504020202020204"/>
                <a:ea typeface="Times New Roman" panose="02020603050405020304" pitchFamily="18" charset="0"/>
                <a:cs typeface="Times New Roman"/>
              </a:rPr>
              <a:t>Rankine</a:t>
            </a:r>
            <a:r>
              <a:rPr lang="en-US">
                <a:latin typeface="Acumin Pro" panose="020B0504020202020204"/>
                <a:ea typeface="Times New Roman" panose="02020603050405020304" pitchFamily="18" charset="0"/>
                <a:cs typeface="Times New Roman"/>
              </a:rPr>
              <a:t> </a:t>
            </a:r>
            <a:r>
              <a:rPr lang="en-US" b="1">
                <a:latin typeface="Acumin Pro" panose="020B0504020202020204"/>
                <a:ea typeface="Times New Roman" panose="02020603050405020304" pitchFamily="18" charset="0"/>
                <a:cs typeface="Times New Roman"/>
              </a:rPr>
              <a:t>Theory</a:t>
            </a:r>
            <a:r>
              <a:rPr lang="en-US">
                <a:latin typeface="Acumin Pro" panose="020B0504020202020204"/>
                <a:ea typeface="Times New Roman" panose="02020603050405020304" pitchFamily="18" charset="0"/>
                <a:cs typeface="Times New Roman"/>
              </a:rPr>
              <a:t> : used to compute the lateral soil pressure on the sides of the guidance system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 panose="020B0504020202020204"/>
                <a:ea typeface="Times New Roman" panose="02020603050405020304" pitchFamily="18" charset="0"/>
                <a:cs typeface="Times New Roman"/>
              </a:rPr>
              <a:t>Friction on the inside is considered negligible due to mechanical changes – more on this later</a:t>
            </a:r>
          </a:p>
          <a:p>
            <a:endParaRPr lang="en-US">
              <a:latin typeface="Acumin Pro" panose="020B050402020202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0B1E141-647D-C484-E9DA-DAD43CA54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51" y="221872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>
                <a:latin typeface="Acumin Pro Condensed Semibold"/>
              </a:rPr>
              <a:t>Analysis: Pinion &amp; Rack, Force Soil Modelling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D35928-560E-1CCD-C8E7-E6E5C1F9670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B3261A-B804-E5B6-7210-83758004ECD3}"/>
              </a:ext>
            </a:extLst>
          </p:cNvPr>
          <p:cNvSpPr txBox="1"/>
          <p:nvPr/>
        </p:nvSpPr>
        <p:spPr>
          <a:xfrm>
            <a:off x="4753329" y="1320051"/>
            <a:ext cx="3468512" cy="9233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 panose="020B0504020202020204"/>
                <a:cs typeface="Times New Roman"/>
              </a:rPr>
              <a:t>Determined desired acceleration, velocity and position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E5B6D1-091F-6CE0-FE8C-9E15BB094E42}"/>
              </a:ext>
            </a:extLst>
          </p:cNvPr>
          <p:cNvSpPr txBox="1"/>
          <p:nvPr/>
        </p:nvSpPr>
        <p:spPr>
          <a:xfrm>
            <a:off x="8221841" y="1310276"/>
            <a:ext cx="3833342" cy="64633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 panose="020B0504020202020204"/>
                <a:ea typeface="Times New Roman" panose="02020603050405020304" pitchFamily="18" charset="0"/>
                <a:cs typeface="Times New Roman"/>
              </a:rPr>
              <a:t>Calculated Force : </a:t>
            </a:r>
            <a:r>
              <a:rPr lang="en-US" b="1">
                <a:latin typeface="Acumin Pro" panose="020B0504020202020204"/>
                <a:ea typeface="Times New Roman" panose="02020603050405020304" pitchFamily="18" charset="0"/>
                <a:cs typeface="Times New Roman"/>
              </a:rPr>
              <a:t>923 N</a:t>
            </a:r>
            <a:endParaRPr lang="en-US">
              <a:latin typeface="Acumin Pro" panose="020B0504020202020204"/>
            </a:endParaRPr>
          </a:p>
          <a:p>
            <a:endParaRPr lang="en-US" b="1">
              <a:latin typeface="Acumin Pro" panose="020B0504020202020204"/>
              <a:ea typeface="Times New Roman" panose="02020603050405020304" pitchFamily="18" charset="0"/>
              <a:cs typeface="Times New Roman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94EE9F3-69EE-A089-9590-5A123EC0BF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675" y="1320051"/>
            <a:ext cx="4307114" cy="33995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CE0B4C6-D691-71DC-D939-4D3AF85A9E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0771" y="2658510"/>
            <a:ext cx="5845394" cy="374792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BD58FA6-9B1C-A50B-A4A0-2961FA330092}"/>
              </a:ext>
            </a:extLst>
          </p:cNvPr>
          <p:cNvSpPr txBox="1"/>
          <p:nvPr/>
        </p:nvSpPr>
        <p:spPr>
          <a:xfrm>
            <a:off x="4745514" y="2243381"/>
            <a:ext cx="698928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 panose="020B0504020202020204"/>
                <a:cs typeface="Times New Roman"/>
              </a:rPr>
              <a:t>Motor requirements for the same : </a:t>
            </a:r>
            <a:r>
              <a:rPr lang="en-US" b="1">
                <a:latin typeface="Acumin Pro" panose="020B0504020202020204"/>
                <a:cs typeface="Times New Roman"/>
              </a:rPr>
              <a:t>35 W and 27.5 RPM</a:t>
            </a:r>
            <a:endParaRPr lang="en-US" b="1">
              <a:latin typeface="Acumin Pro" panose="020B05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44191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A75D0-4282-1755-2292-B9CDAA33DF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6E627D7-A19E-02E4-F345-B4F5833972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93" y="229879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>
                <a:latin typeface="Acumin Pro Condensed Semibold"/>
              </a:rPr>
              <a:t>Analysis: Gear Failure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6194EF-5BE4-5CE9-13A1-DCEE68F647A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1B4EB65D-4CF0-19B5-2FA0-3588922398B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13193" y="794655"/>
            <a:ext cx="11266713" cy="365760"/>
          </a:xfrm>
        </p:spPr>
        <p:txBody>
          <a:bodyPr/>
          <a:lstStyle/>
          <a:p>
            <a:r>
              <a:rPr lang="en-US"/>
              <a:t>Steel 1144 Hardened can be used for the pinion – Factors of safety of 1.93 and 3.49 for wear and bending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34AD0DD-99E9-BCEC-F1FF-97153FB600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53247" y="1834727"/>
            <a:ext cx="3129507" cy="2460605"/>
          </a:xfrm>
          <a:prstGeom prst="rect">
            <a:avLst/>
          </a:prstGeom>
        </p:spPr>
      </p:pic>
      <p:sp>
        <p:nvSpPr>
          <p:cNvPr id="14" name="Arrow: Curved Down 13">
            <a:extLst>
              <a:ext uri="{FF2B5EF4-FFF2-40B4-BE49-F238E27FC236}">
                <a16:creationId xmlns:a16="http://schemas.microsoft.com/office/drawing/2014/main" id="{2032FE62-0463-D963-3CB2-FCC07DF692F4}"/>
              </a:ext>
            </a:extLst>
          </p:cNvPr>
          <p:cNvSpPr/>
          <p:nvPr/>
        </p:nvSpPr>
        <p:spPr>
          <a:xfrm>
            <a:off x="966934" y="2575820"/>
            <a:ext cx="1234975" cy="388885"/>
          </a:xfrm>
          <a:prstGeom prst="curvedDownArrow">
            <a:avLst>
              <a:gd name="adj1" fmla="val 25000"/>
              <a:gd name="adj2" fmla="val 50000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4286567-707C-F0B7-472E-D1974603DC89}"/>
              </a:ext>
            </a:extLst>
          </p:cNvPr>
          <p:cNvCxnSpPr/>
          <p:nvPr/>
        </p:nvCxnSpPr>
        <p:spPr>
          <a:xfrm>
            <a:off x="2218261" y="3352801"/>
            <a:ext cx="0" cy="112427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2729CC8D-D3E0-F634-8AB4-AC1F9F9EB2DF}"/>
              </a:ext>
            </a:extLst>
          </p:cNvPr>
          <p:cNvCxnSpPr>
            <a:cxnSpLocks/>
          </p:cNvCxnSpPr>
          <p:nvPr/>
        </p:nvCxnSpPr>
        <p:spPr>
          <a:xfrm flipH="1">
            <a:off x="2201909" y="3380366"/>
            <a:ext cx="123497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FA5D2B-3615-27C9-D420-29CBD4716519}"/>
                  </a:ext>
                </a:extLst>
              </p:cNvPr>
              <p:cNvSpPr txBox="1"/>
              <p:nvPr/>
            </p:nvSpPr>
            <p:spPr>
              <a:xfrm>
                <a:off x="2122514" y="4429136"/>
                <a:ext cx="37952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1EFA5D2B-3615-27C9-D420-29CBD4716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2514" y="4429136"/>
                <a:ext cx="379526" cy="276999"/>
              </a:xfrm>
              <a:prstGeom prst="rect">
                <a:avLst/>
              </a:prstGeom>
              <a:blipFill>
                <a:blip r:embed="rId4"/>
                <a:stretch>
                  <a:fillRect l="-12903" r="-3226" b="-8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E7483E-6FEC-AE5B-BA02-2DFF9467362A}"/>
                  </a:ext>
                </a:extLst>
              </p:cNvPr>
              <p:cNvSpPr txBox="1"/>
              <p:nvPr/>
            </p:nvSpPr>
            <p:spPr>
              <a:xfrm>
                <a:off x="2554627" y="3027015"/>
                <a:ext cx="106881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tan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⁡(</m:t>
                      </m:r>
                      <m:r>
                        <a:rPr lang="hy-AM" b="0" i="1" smtClean="0">
                          <a:latin typeface="Cambria Math" panose="02040503050406030204" pitchFamily="18" charset="0"/>
                        </a:rPr>
                        <m:t>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0E7483E-6FEC-AE5B-BA02-2DFF946736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4627" y="3027015"/>
                <a:ext cx="1068819" cy="276999"/>
              </a:xfrm>
              <a:prstGeom prst="rect">
                <a:avLst/>
              </a:prstGeom>
              <a:blipFill>
                <a:blip r:embed="rId5"/>
                <a:stretch>
                  <a:fillRect l="-4000" t="-2222" r="-8000" b="-377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7DA31C-3B4B-9597-5869-3BB57438AD5F}"/>
                  </a:ext>
                </a:extLst>
              </p:cNvPr>
              <p:cNvSpPr txBox="1"/>
              <p:nvPr/>
            </p:nvSpPr>
            <p:spPr>
              <a:xfrm>
                <a:off x="1484105" y="2209742"/>
                <a:ext cx="20063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277DA31C-3B4B-9597-5869-3BB57438AD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4105" y="2209742"/>
                <a:ext cx="200632" cy="276999"/>
              </a:xfrm>
              <a:prstGeom prst="rect">
                <a:avLst/>
              </a:prstGeom>
              <a:blipFill>
                <a:blip r:embed="rId6"/>
                <a:stretch>
                  <a:fillRect l="-24242" r="-27273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C2E83C-2F4B-2D25-7537-A0656E570B0F}"/>
                  </a:ext>
                </a:extLst>
              </p:cNvPr>
              <p:cNvSpPr txBox="1"/>
              <p:nvPr/>
            </p:nvSpPr>
            <p:spPr>
              <a:xfrm>
                <a:off x="557913" y="4736323"/>
                <a:ext cx="332069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=213.90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𝑙𝑏𝑓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958.29 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</m:d>
                    </m:oMath>
                  </m:oMathPara>
                </a14:m>
                <a:endParaRPr lang="en-US" b="0">
                  <a:latin typeface="Acumin Pro"/>
                </a:endParaRPr>
              </a:p>
              <a:p>
                <a:endParaRPr lang="en-US">
                  <a:latin typeface="Acumin Pro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hy-AM" b="0" i="1" smtClean="0">
                        <a:latin typeface="Cambria Math" panose="02040503050406030204" pitchFamily="18" charset="0"/>
                      </a:rPr>
                      <m:t>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=213.90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𝑙𝑏𝑓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</m:oMath>
                </a14:m>
                <a:r>
                  <a:rPr lang="en-US">
                    <a:latin typeface="Acumin Pro"/>
                  </a:rPr>
                  <a:t>  </a:t>
                </a:r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FCC2E83C-2F4B-2D25-7537-A0656E570B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913" y="4736323"/>
                <a:ext cx="3320692" cy="923330"/>
              </a:xfrm>
              <a:prstGeom prst="rect">
                <a:avLst/>
              </a:prstGeom>
              <a:blipFill>
                <a:blip r:embed="rId7"/>
                <a:stretch>
                  <a:fillRect b="-46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TextBox 28">
            <a:extLst>
              <a:ext uri="{FF2B5EF4-FFF2-40B4-BE49-F238E27FC236}">
                <a16:creationId xmlns:a16="http://schemas.microsoft.com/office/drawing/2014/main" id="{3532693E-B50D-E0BE-304D-D5B5EDF1CF6B}"/>
              </a:ext>
            </a:extLst>
          </p:cNvPr>
          <p:cNvSpPr txBox="1"/>
          <p:nvPr/>
        </p:nvSpPr>
        <p:spPr>
          <a:xfrm>
            <a:off x="387697" y="1315609"/>
            <a:ext cx="34465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cumin Pro"/>
              </a:rPr>
              <a:t>Determining Loads: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DD7883-8C26-22CE-45E6-4CCFFAAD1C49}"/>
                  </a:ext>
                </a:extLst>
              </p:cNvPr>
              <p:cNvSpPr txBox="1"/>
              <p:nvPr/>
            </p:nvSpPr>
            <p:spPr>
              <a:xfrm>
                <a:off x="4464586" y="1329616"/>
                <a:ext cx="3446527" cy="2585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latin typeface="Acumin Pro"/>
                  </a:rPr>
                  <a:t>Determining Stresses:</a:t>
                </a:r>
              </a:p>
              <a:p>
                <a:endParaRPr lang="en-US" b="1">
                  <a:latin typeface="Acumi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Acumin Pro"/>
                  </a:rPr>
                  <a:t>Wear: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800" b="0" i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c</m:t>
                          </m:r>
                        </m:sub>
                      </m:sSub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=62.67 </m:t>
                      </m:r>
                      <m:r>
                        <m:rPr>
                          <m:sty m:val="p"/>
                        </m:rP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kpsi</m:t>
                      </m:r>
                      <m:r>
                        <a:rPr lang="en-US" sz="1800" b="0" i="0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  </m:t>
                      </m:r>
                    </m:oMath>
                  </m:oMathPara>
                </a14:m>
                <a:endParaRPr lang="en-US">
                  <a:solidFill>
                    <a:schemeClr val="tx1"/>
                  </a:solidFill>
                  <a:latin typeface="Acumin Pro"/>
                </a:endParaRPr>
              </a:p>
              <a:p>
                <a:endParaRPr lang="en-US" b="1">
                  <a:latin typeface="Acumi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Acumin Pro"/>
                  </a:rPr>
                  <a:t>Bending:</a:t>
                </a:r>
              </a:p>
              <a:p>
                <a:endParaRPr lang="en-US" b="1">
                  <a:latin typeface="Acumin Pro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</a:rPr>
                          </m:ctrlPr>
                        </m:sSubPr>
                        <m:e>
                          <m:r>
                            <a:rPr lang="en-US" sz="1800" b="0" i="1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1800" b="0" i="1" smtClean="0">
                              <a:solidFill>
                                <a:schemeClr val="tx1"/>
                              </a:solidFill>
                              <a:effectLst/>
                              <a:latin typeface="Cambria Math" panose="02040503050406030204" pitchFamily="18" charset="0"/>
                              <a:ea typeface="MS Mincho" panose="02020609040205080304" pitchFamily="49" charset="-128"/>
                              <a:cs typeface="Times New Roman" panose="02020603050405020304" pitchFamily="18" charset="0"/>
                            </a:rPr>
                            <m:t>𝑏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=26.56 </m:t>
                      </m:r>
                      <m:r>
                        <a:rPr lang="en-US" sz="1800" b="0" i="1" smtClean="0">
                          <a:solidFill>
                            <a:schemeClr val="tx1"/>
                          </a:solidFill>
                          <a:effectLst/>
                          <a:latin typeface="Cambria Math" panose="02040503050406030204" pitchFamily="18" charset="0"/>
                          <a:ea typeface="MS Mincho" panose="02020609040205080304" pitchFamily="49" charset="-128"/>
                          <a:cs typeface="Times New Roman" panose="02020603050405020304" pitchFamily="18" charset="0"/>
                        </a:rPr>
                        <m:t>𝑘𝑝𝑠𝑖</m:t>
                      </m:r>
                    </m:oMath>
                  </m:oMathPara>
                </a14:m>
                <a:endParaRPr lang="en-US">
                  <a:latin typeface="Acumin Pro"/>
                </a:endParaRPr>
              </a:p>
              <a:p>
                <a:r>
                  <a:rPr lang="en-US" b="1">
                    <a:latin typeface="Acumin Pro"/>
                  </a:rPr>
                  <a:t> </a:t>
                </a: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00DD7883-8C26-22CE-45E6-4CCFFAAD1C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4586" y="1329616"/>
                <a:ext cx="3446527" cy="2585323"/>
              </a:xfrm>
              <a:prstGeom prst="rect">
                <a:avLst/>
              </a:prstGeom>
              <a:blipFill>
                <a:blip r:embed="rId8"/>
                <a:stretch>
                  <a:fillRect l="-1413" t="-1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10D7C0-7BA8-399D-6642-68CDC2C677F3}"/>
                  </a:ext>
                </a:extLst>
              </p:cNvPr>
              <p:cNvSpPr txBox="1"/>
              <p:nvPr/>
            </p:nvSpPr>
            <p:spPr>
              <a:xfrm>
                <a:off x="8224967" y="1329616"/>
                <a:ext cx="3446527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>
                    <a:latin typeface="Acumin Pro"/>
                  </a:rPr>
                  <a:t>Determining Factors of Safety: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Acumin Pro"/>
                  </a:rPr>
                  <a:t>Wear: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=1.93</m:t>
                      </m:r>
                    </m:oMath>
                  </m:oMathPara>
                </a14:m>
                <a:endParaRPr lang="en-US" b="1">
                  <a:latin typeface="Acumin Pro"/>
                </a:endParaRPr>
              </a:p>
              <a:p>
                <a:endParaRPr lang="en-US" b="1">
                  <a:latin typeface="Acumin Pro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b="1">
                    <a:latin typeface="Acumin Pro"/>
                  </a:rPr>
                  <a:t>Bending: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=3.49</m:t>
                      </m:r>
                    </m:oMath>
                  </m:oMathPara>
                </a14:m>
                <a:endParaRPr lang="en-US" b="1">
                  <a:latin typeface="Acumin Pro"/>
                </a:endParaRPr>
              </a:p>
              <a:p>
                <a:r>
                  <a:rPr lang="en-US" b="1">
                    <a:latin typeface="Acumin Pro"/>
                  </a:rPr>
                  <a:t> </a:t>
                </a: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B10D7C0-7BA8-399D-6642-68CDC2C677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4967" y="1329616"/>
                <a:ext cx="3446527" cy="2031325"/>
              </a:xfrm>
              <a:prstGeom prst="rect">
                <a:avLst/>
              </a:prstGeom>
              <a:blipFill>
                <a:blip r:embed="rId9"/>
                <a:stretch>
                  <a:fillRect l="-1413" t="-15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>
            <a:extLst>
              <a:ext uri="{FF2B5EF4-FFF2-40B4-BE49-F238E27FC236}">
                <a16:creationId xmlns:a16="http://schemas.microsoft.com/office/drawing/2014/main" id="{DA457925-9858-2112-C688-39506CE9E99B}"/>
              </a:ext>
            </a:extLst>
          </p:cNvPr>
          <p:cNvSpPr txBox="1"/>
          <p:nvPr/>
        </p:nvSpPr>
        <p:spPr>
          <a:xfrm>
            <a:off x="4464585" y="3756714"/>
            <a:ext cx="68554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Acumin Pro"/>
              </a:rPr>
              <a:t>Pinion and Rack choices : *(All Choices follow AGMA Standards)</a:t>
            </a:r>
          </a:p>
          <a:p>
            <a:endParaRPr lang="en-US" b="1">
              <a:latin typeface="Acumi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/>
              </a:rPr>
              <a:t>Minimum # of Teeth – 16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/>
              </a:rPr>
              <a:t>Pinion Diameter – 1 inch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/>
              </a:rPr>
              <a:t>Rack/Pinion Pitch – 16 teeth/ inch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cumin Pro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/>
              </a:rPr>
              <a:t>Material : AISI 1144 Hardened Steel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latin typeface="Acumin Pro"/>
              </a:rPr>
              <a:t>Parts from McMaster Carr</a:t>
            </a:r>
          </a:p>
        </p:txBody>
      </p:sp>
      <p:pic>
        <p:nvPicPr>
          <p:cNvPr id="2050" name="Picture 2" descr="Image of Product. Front orientation. Metal Gear - 20 Degree Pressure Angle, Round Bore, 16 Pitch, 16 Hardened Teeth.">
            <a:extLst>
              <a:ext uri="{FF2B5EF4-FFF2-40B4-BE49-F238E27FC236}">
                <a16:creationId xmlns:a16="http://schemas.microsoft.com/office/drawing/2014/main" id="{C0879B37-78A1-25BC-60CF-C3A09444E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3295" y="4355894"/>
            <a:ext cx="1786567" cy="1533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of Product. Front orientation. Metal Gear Rack - 20 Degree Pressure Angle, Rectangular, 16 Pitch, 4 ft. Length.">
            <a:extLst>
              <a:ext uri="{FF2B5EF4-FFF2-40B4-BE49-F238E27FC236}">
                <a16:creationId xmlns:a16="http://schemas.microsoft.com/office/drawing/2014/main" id="{CCCB83AC-F14B-E733-CD4A-A6FE74591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5700601">
            <a:off x="10372340" y="4597435"/>
            <a:ext cx="1944646" cy="1201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69052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28A774-787F-D998-C047-2580A759BF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F8416105-9113-08E8-DEFA-FC07A3EB2785}"/>
              </a:ext>
            </a:extLst>
          </p:cNvPr>
          <p:cNvSpPr/>
          <p:nvPr/>
        </p:nvSpPr>
        <p:spPr>
          <a:xfrm>
            <a:off x="906278" y="1853348"/>
            <a:ext cx="5689125" cy="1389420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chemeClr val="tx1"/>
                </a:solidFill>
                <a:latin typeface="Acumin Pro" panose="020B0504020202020204"/>
                <a:cs typeface="Times New Roman"/>
              </a:rPr>
              <a:t>Shaft (Diameter 0.5”, Length 3” – AISI 4140 Steel)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Connects the motor to the gear system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Fatigue Factor of Safety: 4.4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Yielding Factor of Safety: 8.8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B2DBD84-A3E6-E0CE-C51F-4963DD3EA6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51" y="185172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>
                <a:latin typeface="Acumin Pro Condensed Semibold"/>
              </a:rPr>
              <a:t>Analysis: Shaft Design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B0BD26-620F-4A43-C8B2-3FB79504BE50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B3CDF7-9C84-828B-43E0-2A36E327E319}"/>
              </a:ext>
            </a:extLst>
          </p:cNvPr>
          <p:cNvGrpSpPr/>
          <p:nvPr/>
        </p:nvGrpSpPr>
        <p:grpSpPr>
          <a:xfrm>
            <a:off x="7230117" y="1221246"/>
            <a:ext cx="4159993" cy="4650646"/>
            <a:chOff x="7230117" y="807545"/>
            <a:chExt cx="4523788" cy="5064347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544FC712-DC8A-FED0-110A-E83B415AC6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30117" y="807545"/>
              <a:ext cx="4277828" cy="2508687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diagram of a black tube&#10;&#10;AI-generated content may be incorrect.">
              <a:extLst>
                <a:ext uri="{FF2B5EF4-FFF2-40B4-BE49-F238E27FC236}">
                  <a16:creationId xmlns:a16="http://schemas.microsoft.com/office/drawing/2014/main" id="{E77C8050-3189-5E0F-911A-418EA93EC0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 l="3657" t="2638" r="13604" b="6315"/>
            <a:stretch/>
          </p:blipFill>
          <p:spPr>
            <a:xfrm>
              <a:off x="7230117" y="3395738"/>
              <a:ext cx="4277827" cy="2476154"/>
            </a:xfrm>
            <a:prstGeom prst="rect">
              <a:avLst/>
            </a:prstGeom>
            <a:ln>
              <a:solidFill>
                <a:schemeClr val="bg2">
                  <a:lumMod val="75000"/>
                </a:schemeClr>
              </a:solidFill>
            </a:ln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E062114-C23D-6743-3A85-3DA689FA3E72}"/>
                </a:ext>
              </a:extLst>
            </p:cNvPr>
            <p:cNvSpPr txBox="1"/>
            <p:nvPr/>
          </p:nvSpPr>
          <p:spPr>
            <a:xfrm>
              <a:off x="7624448" y="2844568"/>
              <a:ext cx="1341915" cy="3894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Motor-Shaft Assembly</a:t>
              </a:r>
            </a:p>
          </p:txBody>
        </p: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CBD1634-25B0-A2DA-FF1B-B7BE1C3E1535}"/>
                </a:ext>
              </a:extLst>
            </p:cNvPr>
            <p:cNvCxnSpPr>
              <a:cxnSpLocks/>
              <a:stCxn id="6" idx="0"/>
            </p:cNvCxnSpPr>
            <p:nvPr/>
          </p:nvCxnSpPr>
          <p:spPr>
            <a:xfrm flipV="1">
              <a:off x="8295407" y="1883480"/>
              <a:ext cx="1133122" cy="961088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0DEE9B9-4A5E-413A-B465-C6EA93291FAC}"/>
                </a:ext>
              </a:extLst>
            </p:cNvPr>
            <p:cNvSpPr txBox="1"/>
            <p:nvPr/>
          </p:nvSpPr>
          <p:spPr>
            <a:xfrm>
              <a:off x="10262714" y="1598034"/>
              <a:ext cx="1341915" cy="233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Gear &amp; Key</a:t>
              </a: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A646766-0740-A6A6-DE6E-C2BB3D0A173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163072" y="1828970"/>
              <a:ext cx="770600" cy="341039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D457F25-027D-E3DB-4EF3-C53B752FB212}"/>
                </a:ext>
              </a:extLst>
            </p:cNvPr>
            <p:cNvSpPr txBox="1"/>
            <p:nvPr/>
          </p:nvSpPr>
          <p:spPr>
            <a:xfrm>
              <a:off x="10411990" y="3031200"/>
              <a:ext cx="1341915" cy="2336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Bearing</a:t>
              </a:r>
            </a:p>
          </p:txBody>
        </p: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2179CFE2-5500-4D52-9345-6778A4E2B36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0762242" y="2339161"/>
              <a:ext cx="320705" cy="68763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Text Placeholder 1">
            <a:extLst>
              <a:ext uri="{FF2B5EF4-FFF2-40B4-BE49-F238E27FC236}">
                <a16:creationId xmlns:a16="http://schemas.microsoft.com/office/drawing/2014/main" id="{3B2D35C2-D964-89EA-B61A-55A570AED07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7191" y="749188"/>
            <a:ext cx="9591040" cy="365760"/>
          </a:xfrm>
        </p:spPr>
        <p:txBody>
          <a:bodyPr/>
          <a:lstStyle/>
          <a:p>
            <a:r>
              <a:rPr lang="en-US"/>
              <a:t>Shaft design optimized for strength, reliability, and seamless power transmission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A303FF-FB02-7620-1887-D052A87C17AC}"/>
              </a:ext>
            </a:extLst>
          </p:cNvPr>
          <p:cNvSpPr/>
          <p:nvPr/>
        </p:nvSpPr>
        <p:spPr>
          <a:xfrm>
            <a:off x="906279" y="3166635"/>
            <a:ext cx="5689125" cy="1389420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>
                <a:solidFill>
                  <a:schemeClr val="tx1"/>
                </a:solidFill>
                <a:latin typeface="Acumin Pro" panose="020B0504020202020204"/>
                <a:cs typeface="Times New Roman"/>
              </a:rPr>
              <a:t>Key (0.125” x 0.125” x 0.25” – Square Key, AISI 1045 Steel)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Critical for tight fit with the gear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Shear &amp; Crushing FOS: 1.5 (AGMA Standard Compliant)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Torque Transmission: 106 </a:t>
            </a:r>
            <a:r>
              <a:rPr lang="en-US" altLang="en-US" sz="1400" err="1">
                <a:solidFill>
                  <a:schemeClr val="tx1"/>
                </a:solidFill>
                <a:latin typeface="Acumin Pro" panose="020B0504020202020204"/>
                <a:cs typeface="Times New Roman"/>
              </a:rPr>
              <a:t>lbf</a:t>
            </a:r>
            <a:r>
              <a:rPr lang="en-US" altLang="en-US" sz="140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-in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C464190-5884-5B3E-9118-AA22AAE5840A}"/>
              </a:ext>
            </a:extLst>
          </p:cNvPr>
          <p:cNvSpPr/>
          <p:nvPr/>
        </p:nvSpPr>
        <p:spPr>
          <a:xfrm>
            <a:off x="906277" y="4479922"/>
            <a:ext cx="5689125" cy="1389420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 dirty="0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Bearings (McMaster-Carr 60455K291)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Prevents failures due to excessive stress, misalignment, or wear</a:t>
            </a: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Static Load Capacity: 530 </a:t>
            </a:r>
            <a:r>
              <a:rPr lang="en-US" altLang="en-US" sz="1400" dirty="0" err="1">
                <a:solidFill>
                  <a:schemeClr val="tx1"/>
                </a:solidFill>
                <a:latin typeface="Acumin Pro" panose="020B0504020202020204"/>
                <a:cs typeface="Times New Roman"/>
              </a:rPr>
              <a:t>lbf</a:t>
            </a:r>
            <a:endParaRPr lang="en-US" altLang="en-US" sz="1400" dirty="0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Dynamic Load Capacity: 1140 </a:t>
            </a:r>
            <a:r>
              <a:rPr lang="en-US" altLang="en-US" sz="1400" dirty="0" err="1">
                <a:solidFill>
                  <a:schemeClr val="tx1"/>
                </a:solidFill>
                <a:latin typeface="Acumin Pro" panose="020B0504020202020204"/>
                <a:cs typeface="Times New Roman"/>
              </a:rPr>
              <a:t>lbf</a:t>
            </a:r>
            <a:endParaRPr lang="en-US" altLang="en-US" sz="1400" dirty="0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sz="1400" dirty="0">
                <a:solidFill>
                  <a:schemeClr val="tx1"/>
                </a:solidFill>
                <a:latin typeface="Acumin Pro" panose="020B0504020202020204"/>
                <a:cs typeface="Times New Roman"/>
              </a:rPr>
              <a:t>Max Speed: 25,000 RPM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58C4C4F3-5848-ED8E-FDBF-073461BAC3B1}"/>
              </a:ext>
            </a:extLst>
          </p:cNvPr>
          <p:cNvSpPr/>
          <p:nvPr/>
        </p:nvSpPr>
        <p:spPr>
          <a:xfrm>
            <a:off x="906276" y="1283381"/>
            <a:ext cx="5689125" cy="569967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E7F5509-7DA9-188A-EDFA-C985D0A49B7C}"/>
              </a:ext>
            </a:extLst>
          </p:cNvPr>
          <p:cNvSpPr txBox="1"/>
          <p:nvPr/>
        </p:nvSpPr>
        <p:spPr>
          <a:xfrm>
            <a:off x="1031000" y="1399216"/>
            <a:ext cx="495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Acumin Pro" panose="020B0504020202020204"/>
              </a:rPr>
              <a:t>Influence of Shaft, Key, &amp; Bearings Design</a:t>
            </a:r>
          </a:p>
        </p:txBody>
      </p:sp>
    </p:spTree>
    <p:extLst>
      <p:ext uri="{BB962C8B-B14F-4D97-AF65-F5344CB8AC3E}">
        <p14:creationId xmlns:p14="http://schemas.microsoft.com/office/powerpoint/2010/main" val="1494929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455F-CE90-1204-D869-E58CF86BC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B3B1008-7CD0-1735-B1C1-021A3E9E3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501" y="80163"/>
            <a:ext cx="8386761" cy="738140"/>
          </a:xfrm>
        </p:spPr>
        <p:txBody>
          <a:bodyPr anchor="b">
            <a:normAutofit/>
          </a:bodyPr>
          <a:lstStyle/>
          <a:p>
            <a:r>
              <a:rPr lang="en-US" sz="3000">
                <a:latin typeface="Acumin Pro Condensed Semibold"/>
              </a:rPr>
              <a:t>Motor Driver System - Electrical Diagrams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74CD86ED-3D96-6A07-9BF1-41BC6ADED1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73203" y="1310891"/>
            <a:ext cx="4314823" cy="4298605"/>
          </a:xfrm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285750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Main Controller: Arduino Uno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14 digital output pins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UART</a:t>
            </a:r>
          </a:p>
          <a:p>
            <a:pPr lvl="1"/>
            <a:endParaRPr lang="en-US" sz="2200"/>
          </a:p>
          <a:p>
            <a:pPr marL="285750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Motor Driver – L298N</a:t>
            </a:r>
          </a:p>
          <a:p>
            <a:endParaRPr lang="en-US" sz="2200"/>
          </a:p>
          <a:p>
            <a:pPr marL="285750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Module Control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Limit Switch Button 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Emergency Stop Switch </a:t>
            </a:r>
          </a:p>
          <a:p>
            <a:pPr lvl="1"/>
            <a:endParaRPr lang="en-US" sz="2200"/>
          </a:p>
          <a:p>
            <a:pPr marL="285750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Motors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35 W, 12 V 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30 RPM 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200">
                <a:latin typeface="Acumin Pro"/>
              </a:rPr>
              <a:t>High torque, Low RPM</a:t>
            </a:r>
          </a:p>
          <a:p>
            <a:pPr marL="742950" lvl="1" indent="-285750">
              <a:buFont typeface="Courier New" pitchFamily="2" charset="2"/>
              <a:buChar char="o"/>
            </a:pPr>
            <a:endParaRPr lang="en-US" sz="1600"/>
          </a:p>
          <a:p>
            <a:pPr marL="1200150" lvl="2" indent="-285750">
              <a:buFont typeface="Wingdings" pitchFamily="2" charset="2"/>
              <a:buChar char="§"/>
            </a:pPr>
            <a:endParaRPr lang="en-US" sz="1600"/>
          </a:p>
        </p:txBody>
      </p:sp>
      <p:pic>
        <p:nvPicPr>
          <p:cNvPr id="2" name="Picture 1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13EB8E2A-8E7B-655E-1085-339CED5744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1642" t="-3699" r="210" b="182"/>
          <a:stretch/>
        </p:blipFill>
        <p:spPr>
          <a:xfrm>
            <a:off x="5101925" y="1039183"/>
            <a:ext cx="6518974" cy="5255875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F3436-3E02-85F5-F57D-71286252D64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3/31/23            ‹#›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33180C-697B-2B97-2771-9D47E050DE18}"/>
              </a:ext>
            </a:extLst>
          </p:cNvPr>
          <p:cNvSpPr txBox="1"/>
          <p:nvPr/>
        </p:nvSpPr>
        <p:spPr>
          <a:xfrm>
            <a:off x="342501" y="743681"/>
            <a:ext cx="1017984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FFFFFF">
                    <a:lumMod val="65000"/>
                  </a:srgbClr>
                </a:solidFill>
                <a:latin typeface="Acumin Pro Condensed Semibold" panose="020B0506020202020204" pitchFamily="34" charset="77"/>
              </a:rPr>
              <a:t>Controls power and direction for precise soil sampling operations</a:t>
            </a:r>
          </a:p>
        </p:txBody>
      </p:sp>
    </p:spTree>
    <p:extLst>
      <p:ext uri="{BB962C8B-B14F-4D97-AF65-F5344CB8AC3E}">
        <p14:creationId xmlns:p14="http://schemas.microsoft.com/office/powerpoint/2010/main" val="10436515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E6E45-D286-D2F3-5D7E-54C13BF72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2FFC868-05B2-D521-524D-8FAEAD3B8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2" y="131144"/>
            <a:ext cx="6415086" cy="658538"/>
          </a:xfrm>
        </p:spPr>
        <p:txBody>
          <a:bodyPr anchor="b">
            <a:normAutofit/>
          </a:bodyPr>
          <a:lstStyle/>
          <a:p>
            <a:r>
              <a:rPr lang="en-US" sz="3000"/>
              <a:t>Data Acquisition System Electrical Diagrams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6DEB375-1F0A-AD8D-D81B-073F4A3DFC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57202" y="1175776"/>
            <a:ext cx="5886448" cy="5122277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285750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Main Controller: Arduino Mega</a:t>
            </a:r>
            <a:endParaRPr lang="en-US" sz="2000"/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54 digital output pins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UART</a:t>
            </a:r>
            <a:endParaRPr lang="en-US" sz="2000"/>
          </a:p>
          <a:p>
            <a:pPr marL="285750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Data Collection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SD Card Module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5in1 Analog Button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OLED Display – User Interface</a:t>
            </a:r>
            <a:endParaRPr lang="en-US" sz="2000"/>
          </a:p>
          <a:p>
            <a:pPr marL="285750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Sensors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Capacitive Soil Moisture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NPK (Nitrogen, Phosphorous, Potassium)</a:t>
            </a:r>
            <a:endParaRPr lang="en-US" sz="2000"/>
          </a:p>
          <a:p>
            <a:pPr marL="285750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Battery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12 V – NPK</a:t>
            </a:r>
          </a:p>
          <a:p>
            <a:pPr marL="742950" lvl="1" indent="-285750">
              <a:buFont typeface="Courier New" pitchFamily="2" charset="2"/>
              <a:buChar char="o"/>
            </a:pPr>
            <a:r>
              <a:rPr lang="en-US" sz="2000">
                <a:latin typeface="Acumin Pro"/>
              </a:rPr>
              <a:t>5V – Arduino Uno</a:t>
            </a:r>
          </a:p>
          <a:p>
            <a:pPr marL="742950" lvl="1" indent="-285750">
              <a:buFont typeface="Courier New" pitchFamily="2" charset="2"/>
              <a:buChar char="o"/>
            </a:pPr>
            <a:endParaRPr lang="en-US" sz="1200"/>
          </a:p>
          <a:p>
            <a:pPr marL="1200150" lvl="2" indent="-285750">
              <a:buFont typeface="Wingdings" pitchFamily="2" charset="2"/>
              <a:buChar char="§"/>
            </a:pPr>
            <a:endParaRPr lang="en-US"/>
          </a:p>
        </p:txBody>
      </p:sp>
      <p:pic>
        <p:nvPicPr>
          <p:cNvPr id="2" name="Picture 1" descr="A diagram of a circuit board&#10;&#10;AI-generated content may be incorrect.">
            <a:extLst>
              <a:ext uri="{FF2B5EF4-FFF2-40B4-BE49-F238E27FC236}">
                <a16:creationId xmlns:a16="http://schemas.microsoft.com/office/drawing/2014/main" id="{FD1CD0F9-DC87-DF1A-AACA-B7E709F65E4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83" r="-2" b="-2"/>
          <a:stretch/>
        </p:blipFill>
        <p:spPr>
          <a:xfrm>
            <a:off x="5700713" y="1174837"/>
            <a:ext cx="6034085" cy="4901028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5702A3-DC52-D5BD-3FEB-6FF11800255D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9948231" y="6309346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3/31/23            ‹#›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8181CE-7CB7-4F00-5C6C-928074518E70}"/>
              </a:ext>
            </a:extLst>
          </p:cNvPr>
          <p:cNvSpPr txBox="1"/>
          <p:nvPr/>
        </p:nvSpPr>
        <p:spPr>
          <a:xfrm>
            <a:off x="457202" y="731401"/>
            <a:ext cx="91082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rgbClr val="FFFFFF">
                    <a:lumMod val="65000"/>
                  </a:srgbClr>
                </a:solidFill>
                <a:latin typeface="Acumin Pro Condensed Semibold" panose="020B0506020202020204" pitchFamily="34" charset="77"/>
              </a:rPr>
              <a:t>Captures real-time soil metrics for accurate analysis and decision-making</a:t>
            </a:r>
          </a:p>
        </p:txBody>
      </p:sp>
    </p:spTree>
    <p:extLst>
      <p:ext uri="{BB962C8B-B14F-4D97-AF65-F5344CB8AC3E}">
        <p14:creationId xmlns:p14="http://schemas.microsoft.com/office/powerpoint/2010/main" val="12414639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E6E8C-808C-EE7D-DBF7-C0CB54ED0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>
            <a:extLst>
              <a:ext uri="{FF2B5EF4-FFF2-40B4-BE49-F238E27FC236}">
                <a16:creationId xmlns:a16="http://schemas.microsoft.com/office/drawing/2014/main" id="{453CE91E-9131-6140-F4AF-E40C49DF95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851" y="4165226"/>
            <a:ext cx="1301563" cy="9144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31D2381A-7786-B8F6-9503-34C5855EB4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3954" y="2075048"/>
            <a:ext cx="1569946" cy="112787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B47A128-8C8B-3AC2-D117-C22023E1C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8471" y="3848380"/>
            <a:ext cx="1376644" cy="1290358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77121C5-9650-2C22-DAFF-BF23FEB1E2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002" y="92286"/>
            <a:ext cx="11266714" cy="589032"/>
          </a:xfrm>
        </p:spPr>
        <p:txBody>
          <a:bodyPr>
            <a:normAutofit/>
          </a:bodyPr>
          <a:lstStyle/>
          <a:p>
            <a:r>
              <a:rPr lang="en-US" sz="3000"/>
              <a:t>BOM: Materials &amp; Costs / Sourcing Plan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A89BEE-867A-43E1-DB0E-EC30A4D594B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03A2BE2B-57CB-47F3-6D42-AB4F28E71669}"/>
              </a:ext>
            </a:extLst>
          </p:cNvPr>
          <p:cNvSpPr/>
          <p:nvPr/>
        </p:nvSpPr>
        <p:spPr>
          <a:xfrm>
            <a:off x="8070476" y="1358152"/>
            <a:ext cx="3906370" cy="390637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7EF2E4B-9AA2-642E-8701-7A8148BB77F4}"/>
              </a:ext>
            </a:extLst>
          </p:cNvPr>
          <p:cNvSpPr txBox="1"/>
          <p:nvPr/>
        </p:nvSpPr>
        <p:spPr>
          <a:xfrm>
            <a:off x="656980" y="938899"/>
            <a:ext cx="3024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Amazon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AB7A37B-B684-9B57-6134-D901120BC127}"/>
              </a:ext>
            </a:extLst>
          </p:cNvPr>
          <p:cNvSpPr txBox="1"/>
          <p:nvPr/>
        </p:nvSpPr>
        <p:spPr>
          <a:xfrm>
            <a:off x="4543637" y="952021"/>
            <a:ext cx="3024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McMaster-Carr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EBABCF-D758-FA92-09D2-4020F71E3080}"/>
              </a:ext>
            </a:extLst>
          </p:cNvPr>
          <p:cNvSpPr txBox="1"/>
          <p:nvPr/>
        </p:nvSpPr>
        <p:spPr>
          <a:xfrm>
            <a:off x="8510519" y="952019"/>
            <a:ext cx="3024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Purdue ME Shop / Personal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28E6A2-D687-D82F-5828-273A21CC7FA8}"/>
              </a:ext>
            </a:extLst>
          </p:cNvPr>
          <p:cNvSpPr txBox="1"/>
          <p:nvPr/>
        </p:nvSpPr>
        <p:spPr>
          <a:xfrm>
            <a:off x="688814" y="5266285"/>
            <a:ext cx="3024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Subtotal: $214.36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01F050-315C-BB2F-F786-9281D1821175}"/>
              </a:ext>
            </a:extLst>
          </p:cNvPr>
          <p:cNvSpPr txBox="1"/>
          <p:nvPr/>
        </p:nvSpPr>
        <p:spPr>
          <a:xfrm>
            <a:off x="4599666" y="5266285"/>
            <a:ext cx="3024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Subtotal: $233.83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388A1F2-CC50-5731-0E2B-1B30376067EF}"/>
              </a:ext>
            </a:extLst>
          </p:cNvPr>
          <p:cNvSpPr txBox="1"/>
          <p:nvPr/>
        </p:nvSpPr>
        <p:spPr>
          <a:xfrm>
            <a:off x="8465696" y="5266285"/>
            <a:ext cx="3024197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/>
              <a:t>Subtotal: $0.00</a:t>
            </a:r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DC88A0-B8BA-72DE-3C21-C8874A759A9F}"/>
              </a:ext>
            </a:extLst>
          </p:cNvPr>
          <p:cNvSpPr txBox="1"/>
          <p:nvPr/>
        </p:nvSpPr>
        <p:spPr>
          <a:xfrm>
            <a:off x="4330723" y="5804166"/>
            <a:ext cx="3562080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1"/>
              <a:t>Total: $448.19</a:t>
            </a:r>
          </a:p>
        </p:txBody>
      </p:sp>
      <p:pic>
        <p:nvPicPr>
          <p:cNvPr id="20" name="Picture 19" descr="ePalZoneXP MEGA 2560 R3 ATMEGA2560 ATMEGA16U2 Compatible with Arduino IDE MEGA 2560 REV3 Without USB Cable">
            <a:extLst>
              <a:ext uri="{FF2B5EF4-FFF2-40B4-BE49-F238E27FC236}">
                <a16:creationId xmlns:a16="http://schemas.microsoft.com/office/drawing/2014/main" id="{0238615D-FA3A-454E-9243-AFF3F62C2F8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0812" r="-508" b="24365"/>
          <a:stretch/>
        </p:blipFill>
        <p:spPr>
          <a:xfrm>
            <a:off x="9058836" y="1718983"/>
            <a:ext cx="1772784" cy="964938"/>
          </a:xfrm>
          <a:prstGeom prst="rect">
            <a:avLst/>
          </a:prstGeom>
        </p:spPr>
      </p:pic>
      <p:pic>
        <p:nvPicPr>
          <p:cNvPr id="21" name="Picture 20" descr="Amazon.com: Soil NPK Sensor,Soil Tester Soil Sensor,Soil Detector  Intelligent for Greenhouse Breeding Soil Professional Soil Npk Sensor :  Patio, Lawn ...">
            <a:extLst>
              <a:ext uri="{FF2B5EF4-FFF2-40B4-BE49-F238E27FC236}">
                <a16:creationId xmlns:a16="http://schemas.microsoft.com/office/drawing/2014/main" id="{F4CC0F7A-5596-E2FF-51E7-5F8816EA32B3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14153" r="775" b="15136"/>
          <a:stretch/>
        </p:blipFill>
        <p:spPr>
          <a:xfrm>
            <a:off x="1620371" y="1362634"/>
            <a:ext cx="1432131" cy="96511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AB14F43C-5BD0-D2FA-4B0F-055700196C47}"/>
              </a:ext>
            </a:extLst>
          </p:cNvPr>
          <p:cNvPicPr>
            <a:picLocks noChangeAspect="1"/>
          </p:cNvPicPr>
          <p:nvPr/>
        </p:nvPicPr>
        <p:blipFill>
          <a:blip r:embed="rId8"/>
          <a:srcRect l="-1350" t="2827" r="42342" b="-1540"/>
          <a:stretch/>
        </p:blipFill>
        <p:spPr>
          <a:xfrm>
            <a:off x="257922" y="2313827"/>
            <a:ext cx="798116" cy="87940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F0C2767-1BDA-E087-5BC0-6994680951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8753" y="2763929"/>
            <a:ext cx="1521759" cy="130772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B9687259-0FBC-5AC7-0C7D-6A6A04FCA2D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17312" y="2686330"/>
            <a:ext cx="1455083" cy="11939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491EC4F-A43C-1E18-9DD8-D8ADF1A25EF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02516" y="2309533"/>
            <a:ext cx="1399616" cy="1118348"/>
          </a:xfrm>
          <a:prstGeom prst="rect">
            <a:avLst/>
          </a:prstGeom>
        </p:spPr>
      </p:pic>
      <p:pic>
        <p:nvPicPr>
          <p:cNvPr id="27" name="Picture 26" descr="Talentcell Rechargeable 12V Lithium ion Battery Pack 3000Mah USB – Steady  Garage">
            <a:extLst>
              <a:ext uri="{FF2B5EF4-FFF2-40B4-BE49-F238E27FC236}">
                <a16:creationId xmlns:a16="http://schemas.microsoft.com/office/drawing/2014/main" id="{A83CD43F-9C5E-70C6-6695-FEB11A124E5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30017" y="4170818"/>
            <a:ext cx="1297640" cy="92562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F677B96-2964-FE36-B820-4D148D43B36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89964" y="3203761"/>
            <a:ext cx="1326778" cy="965948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7AD4782-258F-0DCA-84C7-399C0C1E2C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9040" y="4260195"/>
            <a:ext cx="1246655" cy="89254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4551C816-9984-D431-B6AF-A7F46667E024}"/>
              </a:ext>
            </a:extLst>
          </p:cNvPr>
          <p:cNvSpPr/>
          <p:nvPr/>
        </p:nvSpPr>
        <p:spPr>
          <a:xfrm>
            <a:off x="248771" y="1358154"/>
            <a:ext cx="3906370" cy="390637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3D4CB04-2FE8-8F45-B2FF-7F6FCF18491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6678" y="2214003"/>
            <a:ext cx="995643" cy="96202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4C4AE5C-F60B-C059-7EA9-85C759839F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585165" y="1505230"/>
            <a:ext cx="1441639" cy="135983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AE7A0936-DC73-4B2F-2F28-62F3334A9830}"/>
              </a:ext>
            </a:extLst>
          </p:cNvPr>
          <p:cNvSpPr/>
          <p:nvPr/>
        </p:nvSpPr>
        <p:spPr>
          <a:xfrm>
            <a:off x="4159623" y="1358154"/>
            <a:ext cx="3906370" cy="3906370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AA192304-9AD5-D808-1D9F-2A64A9B50FD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331914" y="3005978"/>
            <a:ext cx="1163732" cy="85725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F9BD57DB-1361-739C-2E2A-C39D94C479C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32989" y="3191994"/>
            <a:ext cx="1206875" cy="1135157"/>
          </a:xfrm>
          <a:prstGeom prst="rect">
            <a:avLst/>
          </a:prstGeom>
        </p:spPr>
      </p:pic>
      <p:pic>
        <p:nvPicPr>
          <p:cNvPr id="2" name="Picture 1" descr="A long metal tube on a white surface&#10;&#10;AI-generated content may be incorrect.">
            <a:extLst>
              <a:ext uri="{FF2B5EF4-FFF2-40B4-BE49-F238E27FC236}">
                <a16:creationId xmlns:a16="http://schemas.microsoft.com/office/drawing/2014/main" id="{FFB8418A-0A9D-2522-2C4B-C677E15F71A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489201" y="3001776"/>
            <a:ext cx="1067921" cy="104495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BF153DC-3BD0-E9F0-9DE8-F2FA70621A8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385672" y="3500437"/>
            <a:ext cx="1191185" cy="11233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3BC66A6-AEB2-FB89-72FA-F609BFE1E615}"/>
              </a:ext>
            </a:extLst>
          </p:cNvPr>
          <p:cNvSpPr txBox="1"/>
          <p:nvPr/>
        </p:nvSpPr>
        <p:spPr>
          <a:xfrm>
            <a:off x="257922" y="519927"/>
            <a:ext cx="91082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err="1">
                <a:solidFill>
                  <a:srgbClr val="FFFFFF">
                    <a:lumMod val="65000"/>
                  </a:srgbClr>
                </a:solidFill>
                <a:latin typeface="Acumin Pro Condensed Semibold" panose="020B0506020202020204" pitchFamily="34" charset="77"/>
              </a:rPr>
              <a:t>TerraProbe</a:t>
            </a:r>
            <a:r>
              <a:rPr lang="en-US" sz="2200" b="1">
                <a:solidFill>
                  <a:srgbClr val="FFFFFF">
                    <a:lumMod val="65000"/>
                  </a:srgbClr>
                </a:solidFill>
                <a:latin typeface="Acumin Pro Condensed Semibold" panose="020B0506020202020204" pitchFamily="34" charset="77"/>
              </a:rPr>
              <a:t> plans to spend ~$448 to build its production prototype</a:t>
            </a:r>
          </a:p>
        </p:txBody>
      </p:sp>
    </p:spTree>
    <p:extLst>
      <p:ext uri="{BB962C8B-B14F-4D97-AF65-F5344CB8AC3E}">
        <p14:creationId xmlns:p14="http://schemas.microsoft.com/office/powerpoint/2010/main" val="25823085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967921-B13F-C48C-23E0-423B34309E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CB3B50-3DAC-0ABC-EBA0-40CF900307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6885" y="225501"/>
            <a:ext cx="11266714" cy="589032"/>
          </a:xfrm>
        </p:spPr>
        <p:txBody>
          <a:bodyPr>
            <a:normAutofit/>
          </a:bodyPr>
          <a:lstStyle/>
          <a:p>
            <a:r>
              <a:rPr lang="en-US" sz="3000"/>
              <a:t>Economic Analysis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8DEC2A90-DF0A-9A9B-CE03-874E8E2206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66885" y="734094"/>
            <a:ext cx="11277600" cy="365760"/>
          </a:xfrm>
        </p:spPr>
        <p:txBody>
          <a:bodyPr/>
          <a:lstStyle/>
          <a:p>
            <a:r>
              <a:rPr lang="en-US" err="1"/>
              <a:t>TerraProbe</a:t>
            </a:r>
            <a:r>
              <a:rPr lang="en-US"/>
              <a:t> presents strong scalability and projects to break even in ~3.5 years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9FD4E38-AC9A-09AE-72A8-E3EA1003A8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3936067"/>
              </p:ext>
            </p:extLst>
          </p:nvPr>
        </p:nvGraphicFramePr>
        <p:xfrm>
          <a:off x="276725" y="1369452"/>
          <a:ext cx="6787015" cy="45741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8710FF38-6164-B4CC-781F-6E721328A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714" y="1360861"/>
            <a:ext cx="8549340" cy="46066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B4F8CF-19E1-886C-53E8-0021F25CDEF9}"/>
              </a:ext>
            </a:extLst>
          </p:cNvPr>
          <p:cNvSpPr txBox="1"/>
          <p:nvPr/>
        </p:nvSpPr>
        <p:spPr>
          <a:xfrm>
            <a:off x="446317" y="5902453"/>
            <a:ext cx="8358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Acumin Pro" panose="020B0504020202020204"/>
              </a:rPr>
              <a:t>Targeting 20% of Small/Medium Acreage Farms over 10 years (~175,000 units)</a:t>
            </a:r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57C0284A-4476-0A4A-704E-AEE6C56E515E}"/>
              </a:ext>
            </a:extLst>
          </p:cNvPr>
          <p:cNvSpPr txBox="1">
            <a:spLocks/>
          </p:cNvSpPr>
          <p:nvPr/>
        </p:nvSpPr>
        <p:spPr>
          <a:xfrm>
            <a:off x="10295127" y="6295058"/>
            <a:ext cx="1439671" cy="3239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1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/>
              <a:t>3/31/23            ‹#›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3E3AA89-CBE6-1249-C06D-665986D36C9D}"/>
              </a:ext>
            </a:extLst>
          </p:cNvPr>
          <p:cNvSpPr/>
          <p:nvPr/>
        </p:nvSpPr>
        <p:spPr>
          <a:xfrm>
            <a:off x="8978303" y="1312811"/>
            <a:ext cx="3213697" cy="365760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cumin Pro"/>
              </a:rPr>
              <a:t>Production Cost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415FE1F-5266-3F0F-CD7E-82D9872DDDEC}"/>
              </a:ext>
            </a:extLst>
          </p:cNvPr>
          <p:cNvSpPr/>
          <p:nvPr/>
        </p:nvSpPr>
        <p:spPr>
          <a:xfrm>
            <a:off x="8978303" y="2346549"/>
            <a:ext cx="3213694" cy="365761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cumin Pro"/>
              </a:rPr>
              <a:t>Margin &amp; Sell Price - TerraProbe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7D9FE09-9F75-9263-F33C-188C5C18E1A8}"/>
              </a:ext>
            </a:extLst>
          </p:cNvPr>
          <p:cNvSpPr/>
          <p:nvPr/>
        </p:nvSpPr>
        <p:spPr>
          <a:xfrm>
            <a:off x="8978299" y="3402866"/>
            <a:ext cx="3213697" cy="365761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cumin Pro"/>
              </a:rPr>
              <a:t>Margin &amp; Sell Price – Inner Tube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F63D4D-FB21-8ABF-4165-F8CE795DBC8B}"/>
              </a:ext>
            </a:extLst>
          </p:cNvPr>
          <p:cNvSpPr/>
          <p:nvPr/>
        </p:nvSpPr>
        <p:spPr>
          <a:xfrm>
            <a:off x="8978299" y="4459184"/>
            <a:ext cx="3213701" cy="365760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cumin Pro"/>
              </a:rPr>
              <a:t>10-Year Annual Revenue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DD95F30-6996-BD18-68CF-401CD6D468DD}"/>
              </a:ext>
            </a:extLst>
          </p:cNvPr>
          <p:cNvSpPr/>
          <p:nvPr/>
        </p:nvSpPr>
        <p:spPr>
          <a:xfrm>
            <a:off x="8978299" y="5515501"/>
            <a:ext cx="3213701" cy="365760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Acumin Pro"/>
              </a:rPr>
              <a:t>10-Year ROI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9952DA-4AB4-A51A-8425-0490FC9A868F}"/>
              </a:ext>
            </a:extLst>
          </p:cNvPr>
          <p:cNvSpPr txBox="1"/>
          <p:nvPr/>
        </p:nvSpPr>
        <p:spPr>
          <a:xfrm>
            <a:off x="10466652" y="1700749"/>
            <a:ext cx="198000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>
                <a:latin typeface="Acumin Pro"/>
              </a:rPr>
              <a:t>$832.93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371FF2F-4A3D-0033-1D0A-C5F9E209821D}"/>
              </a:ext>
            </a:extLst>
          </p:cNvPr>
          <p:cNvSpPr txBox="1"/>
          <p:nvPr/>
        </p:nvSpPr>
        <p:spPr>
          <a:xfrm>
            <a:off x="9458295" y="2855411"/>
            <a:ext cx="24010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>
                <a:latin typeface="Acumin Pro"/>
              </a:rPr>
              <a:t>25% GM </a:t>
            </a:r>
            <a:r>
              <a:rPr lang="en-US" sz="1600">
                <a:latin typeface="Acumin Pro"/>
                <a:sym typeface="Wingdings" panose="05000000000000000000" pitchFamily="2" charset="2"/>
              </a:rPr>
              <a:t> $1050 MRP</a:t>
            </a:r>
            <a:endParaRPr lang="en-US" sz="1600">
              <a:latin typeface="Acumin Pr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054AF4E-5A23-9137-6DFA-57A57CAFFF34}"/>
              </a:ext>
            </a:extLst>
          </p:cNvPr>
          <p:cNvSpPr txBox="1"/>
          <p:nvPr/>
        </p:nvSpPr>
        <p:spPr>
          <a:xfrm>
            <a:off x="9366261" y="4966550"/>
            <a:ext cx="2401085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dirty="0">
                <a:latin typeface="Acumin Pro"/>
              </a:rPr>
              <a:t>$50M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CCA637-EA62-0DAF-0DCA-9CBB8D9E27B4}"/>
              </a:ext>
            </a:extLst>
          </p:cNvPr>
          <p:cNvSpPr txBox="1"/>
          <p:nvPr/>
        </p:nvSpPr>
        <p:spPr>
          <a:xfrm>
            <a:off x="9458295" y="5925726"/>
            <a:ext cx="2401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latin typeface="Acumin Pro"/>
              </a:rPr>
              <a:t>33%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C305E0-B9E9-DB52-44B6-1A8CEC198962}"/>
              </a:ext>
            </a:extLst>
          </p:cNvPr>
          <p:cNvSpPr txBox="1"/>
          <p:nvPr/>
        </p:nvSpPr>
        <p:spPr>
          <a:xfrm>
            <a:off x="10466652" y="1989605"/>
            <a:ext cx="198000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>
                <a:latin typeface="Acumin Pro"/>
              </a:rPr>
              <a:t>$84.24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86F4E88-92DC-E8D8-B7AA-2827C38D8B57}"/>
              </a:ext>
            </a:extLst>
          </p:cNvPr>
          <p:cNvSpPr txBox="1"/>
          <p:nvPr/>
        </p:nvSpPr>
        <p:spPr>
          <a:xfrm>
            <a:off x="9198025" y="1709349"/>
            <a:ext cx="198000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latin typeface="Acumin Pro"/>
              </a:rPr>
              <a:t>TerraProbe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80AAA8B-5978-1C5D-69A4-29DE02558146}"/>
              </a:ext>
            </a:extLst>
          </p:cNvPr>
          <p:cNvSpPr txBox="1"/>
          <p:nvPr/>
        </p:nvSpPr>
        <p:spPr>
          <a:xfrm>
            <a:off x="9198025" y="1985532"/>
            <a:ext cx="1980006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 dirty="0">
                <a:latin typeface="Acumin Pro"/>
              </a:rPr>
              <a:t>Inner Tube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0E57122-6DAB-84D2-ADDC-5BBDD3BB9A19}"/>
              </a:ext>
            </a:extLst>
          </p:cNvPr>
          <p:cNvSpPr txBox="1"/>
          <p:nvPr/>
        </p:nvSpPr>
        <p:spPr>
          <a:xfrm>
            <a:off x="10658837" y="1687171"/>
            <a:ext cx="434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cumin Pro"/>
                <a:sym typeface="Wingdings" panose="05000000000000000000" pitchFamily="2" charset="2"/>
              </a:rPr>
              <a:t></a:t>
            </a:r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9665B47-D5FE-E85C-A5CA-A2B03B984B94}"/>
              </a:ext>
            </a:extLst>
          </p:cNvPr>
          <p:cNvSpPr txBox="1"/>
          <p:nvPr/>
        </p:nvSpPr>
        <p:spPr>
          <a:xfrm>
            <a:off x="10661410" y="1978138"/>
            <a:ext cx="4344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Acumin Pro"/>
                <a:sym typeface="Wingdings" panose="05000000000000000000" pitchFamily="2" charset="2"/>
              </a:rPr>
              <a:t></a:t>
            </a:r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D62C080-9C73-9D65-BE0C-731556F27930}"/>
              </a:ext>
            </a:extLst>
          </p:cNvPr>
          <p:cNvSpPr txBox="1"/>
          <p:nvPr/>
        </p:nvSpPr>
        <p:spPr>
          <a:xfrm>
            <a:off x="9384604" y="3909527"/>
            <a:ext cx="2401085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n-US" sz="1600">
                <a:latin typeface="Acumin Pro"/>
              </a:rPr>
              <a:t>50% GM </a:t>
            </a:r>
            <a:r>
              <a:rPr lang="en-US" sz="1600">
                <a:latin typeface="Acumin Pro"/>
                <a:sym typeface="Wingdings" panose="05000000000000000000" pitchFamily="2" charset="2"/>
              </a:rPr>
              <a:t> $130 MRP</a:t>
            </a:r>
            <a:endParaRPr lang="en-US" sz="1600">
              <a:latin typeface="Acumin Pro"/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C76A713D-E082-E322-6F71-8BDD42B00B3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406" y="1398500"/>
            <a:ext cx="8571336" cy="457414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30A38096-EC68-C333-22AB-BC21E9C256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0357" y="1350528"/>
            <a:ext cx="8653204" cy="4543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610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 animBg="1"/>
      <p:bldP spid="14" grpId="0" animBg="1"/>
      <p:bldP spid="15" grpId="0" animBg="1"/>
      <p:bldP spid="16" grpId="0"/>
      <p:bldP spid="17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42CE05-FFED-FBA7-3191-920EC2796F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57917" y="4237133"/>
            <a:ext cx="1707254" cy="653575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algn="ctr"/>
            <a:r>
              <a:rPr lang="en-US" b="1" err="1">
                <a:latin typeface="Acumin Pro"/>
              </a:rPr>
              <a:t>Awadhoot</a:t>
            </a:r>
            <a:r>
              <a:rPr lang="en-US" b="1">
                <a:latin typeface="Acumin Pro"/>
              </a:rPr>
              <a:t> (Avie) Ghatge</a:t>
            </a:r>
            <a:endParaRPr lang="en-US" b="1"/>
          </a:p>
          <a:p>
            <a:endParaRPr lang="en-US">
              <a:latin typeface="Acumin Pro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3ADC4D9-5B9C-B195-1FA8-ADFEBF194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99" y="344811"/>
            <a:ext cx="11266714" cy="589032"/>
          </a:xfrm>
        </p:spPr>
        <p:txBody>
          <a:bodyPr>
            <a:normAutofit fontScale="90000"/>
          </a:bodyPr>
          <a:lstStyle/>
          <a:p>
            <a:r>
              <a:rPr lang="en-US">
                <a:latin typeface="Acumin Pro Condensed Semibold"/>
              </a:rPr>
              <a:t>Meet the Team</a:t>
            </a: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D6D74F-B5C9-59A5-8BE1-D432A4F830D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3/5/2025        ‹#›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EFBB34B7-9F26-44B1-6C5F-0631477E1013}"/>
              </a:ext>
            </a:extLst>
          </p:cNvPr>
          <p:cNvSpPr txBox="1">
            <a:spLocks/>
          </p:cNvSpPr>
          <p:nvPr/>
        </p:nvSpPr>
        <p:spPr>
          <a:xfrm>
            <a:off x="3163210" y="4243910"/>
            <a:ext cx="1419707" cy="795772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cumin Pro"/>
              </a:rPr>
              <a:t>Jacob </a:t>
            </a:r>
            <a:r>
              <a:rPr lang="en-US" b="1" err="1">
                <a:latin typeface="Acumin Pro"/>
              </a:rPr>
              <a:t>Mckenrick</a:t>
            </a:r>
            <a:endParaRPr lang="en-US" b="1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6BEC881-4B38-E628-55EF-394869236A0F}"/>
              </a:ext>
            </a:extLst>
          </p:cNvPr>
          <p:cNvSpPr txBox="1">
            <a:spLocks/>
          </p:cNvSpPr>
          <p:nvPr/>
        </p:nvSpPr>
        <p:spPr>
          <a:xfrm>
            <a:off x="5524729" y="4233862"/>
            <a:ext cx="1419707" cy="4811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cumin Pro"/>
              </a:rPr>
              <a:t>Lokesh Sriram</a:t>
            </a:r>
            <a:endParaRPr lang="en-US" b="1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ACCF3539-3C55-CFFA-71A5-063D51B90170}"/>
              </a:ext>
            </a:extLst>
          </p:cNvPr>
          <p:cNvSpPr txBox="1">
            <a:spLocks/>
          </p:cNvSpPr>
          <p:nvPr/>
        </p:nvSpPr>
        <p:spPr>
          <a:xfrm>
            <a:off x="7886248" y="4228020"/>
            <a:ext cx="1419707" cy="655309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cumin Pro"/>
              </a:rPr>
              <a:t>Sankaran Iyer</a:t>
            </a:r>
            <a:endParaRPr lang="en-US" b="1"/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C476129-0F63-E4C2-519E-5FE2954B115B}"/>
              </a:ext>
            </a:extLst>
          </p:cNvPr>
          <p:cNvSpPr txBox="1">
            <a:spLocks/>
          </p:cNvSpPr>
          <p:nvPr/>
        </p:nvSpPr>
        <p:spPr>
          <a:xfrm>
            <a:off x="10247767" y="4233862"/>
            <a:ext cx="1419707" cy="481138"/>
          </a:xfrm>
          <a:prstGeom prst="rect">
            <a:avLst/>
          </a:prstGeom>
        </p:spPr>
        <p:txBody>
          <a:bodyPr vert="horz" lIns="91440" tIns="45720" rIns="91440" bIns="45720" numCol="1" rtlCol="0" anchor="t">
            <a:no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b="1">
                <a:latin typeface="Acumin Pro"/>
              </a:rPr>
              <a:t>Christopher Meyers</a:t>
            </a:r>
            <a:endParaRPr lang="en-US" b="1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A1EB6BE-02A5-F1B8-8982-5CD267AB797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6667" r="16667"/>
          <a:stretch/>
        </p:blipFill>
        <p:spPr>
          <a:xfrm>
            <a:off x="7585921" y="2014051"/>
            <a:ext cx="2020362" cy="2020362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B2A717C-A151-3DB3-AA63-6CCCB88C4C6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667" r="16667"/>
          <a:stretch/>
        </p:blipFill>
        <p:spPr>
          <a:xfrm>
            <a:off x="5224402" y="2014051"/>
            <a:ext cx="2020362" cy="2020362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4" name="Picture 13" descr="A person smiling for a picture&#10;&#10;AI-generated content may be incorrect.">
            <a:extLst>
              <a:ext uri="{FF2B5EF4-FFF2-40B4-BE49-F238E27FC236}">
                <a16:creationId xmlns:a16="http://schemas.microsoft.com/office/drawing/2014/main" id="{7B01F768-1C34-3379-DC9C-8700F1C3466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7086" r="17086"/>
          <a:stretch/>
        </p:blipFill>
        <p:spPr>
          <a:xfrm>
            <a:off x="9952741" y="2011475"/>
            <a:ext cx="2017685" cy="2043382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F47A1E-F6A7-DF83-6FC9-EC25AADB938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6636" t="2053" r="21201" b="4701"/>
          <a:stretch/>
        </p:blipFill>
        <p:spPr>
          <a:xfrm>
            <a:off x="2862883" y="2016241"/>
            <a:ext cx="2020362" cy="2020362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  <p:pic>
        <p:nvPicPr>
          <p:cNvPr id="18" name="Picture 17" descr="A person wearing glasses and a black shirt&#10;&#10;AI-generated content may be incorrect.">
            <a:extLst>
              <a:ext uri="{FF2B5EF4-FFF2-40B4-BE49-F238E27FC236}">
                <a16:creationId xmlns:a16="http://schemas.microsoft.com/office/drawing/2014/main" id="{B07E8725-97CB-A806-DA41-E06EC19D580D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6667" r="16667"/>
          <a:stretch/>
        </p:blipFill>
        <p:spPr>
          <a:xfrm>
            <a:off x="659515" y="2019440"/>
            <a:ext cx="2020362" cy="2020362"/>
          </a:xfrm>
          <a:prstGeom prst="ellipse">
            <a:avLst/>
          </a:prstGeom>
          <a:ln>
            <a:solidFill>
              <a:schemeClr val="tx1">
                <a:lumMod val="95000"/>
                <a:lumOff val="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059382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AF7DB1-8F3C-668F-DD3D-AB7EC25C2B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4D5ECF-5893-4F68-BBED-9F1003F5FD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473" y="150567"/>
            <a:ext cx="11266714" cy="589032"/>
          </a:xfrm>
        </p:spPr>
        <p:txBody>
          <a:bodyPr>
            <a:normAutofit/>
          </a:bodyPr>
          <a:lstStyle/>
          <a:p>
            <a:r>
              <a:rPr lang="en-US" sz="3000"/>
              <a:t>Manufacturing &amp; Assembly Plans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22DFA9-F1CF-3957-BAAB-21EEBDC4B4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A6A84DB-C38E-A23A-C342-C7874A97ED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2569894"/>
              </p:ext>
            </p:extLst>
          </p:nvPr>
        </p:nvGraphicFramePr>
        <p:xfrm>
          <a:off x="420298" y="1007165"/>
          <a:ext cx="11435832" cy="510501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811944">
                  <a:extLst>
                    <a:ext uri="{9D8B030D-6E8A-4147-A177-3AD203B41FA5}">
                      <a16:colId xmlns:a16="http://schemas.microsoft.com/office/drawing/2014/main" val="537238076"/>
                    </a:ext>
                  </a:extLst>
                </a:gridCol>
                <a:gridCol w="3811944">
                  <a:extLst>
                    <a:ext uri="{9D8B030D-6E8A-4147-A177-3AD203B41FA5}">
                      <a16:colId xmlns:a16="http://schemas.microsoft.com/office/drawing/2014/main" val="2224640234"/>
                    </a:ext>
                  </a:extLst>
                </a:gridCol>
                <a:gridCol w="3811944">
                  <a:extLst>
                    <a:ext uri="{9D8B030D-6E8A-4147-A177-3AD203B41FA5}">
                      <a16:colId xmlns:a16="http://schemas.microsoft.com/office/drawing/2014/main" val="3825414688"/>
                    </a:ext>
                  </a:extLst>
                </a:gridCol>
              </a:tblGrid>
              <a:tr h="463984"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400" b="1">
                          <a:effectLst/>
                        </a:rPr>
                        <a:t>Component</a:t>
                      </a:r>
                      <a:endParaRPr lang="en-US" sz="1400" b="1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400" b="1">
                          <a:effectLst/>
                        </a:rPr>
                        <a:t>Make/Buy</a:t>
                      </a:r>
                      <a:endParaRPr lang="en-US" sz="1400" b="1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/>
                      <a:r>
                        <a:rPr lang="en-US" sz="1400" b="1">
                          <a:effectLst/>
                        </a:rPr>
                        <a:t>Justification</a:t>
                      </a:r>
                      <a:endParaRPr lang="en-US" sz="1400" b="1"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10020768"/>
                  </a:ext>
                </a:extLst>
              </a:tr>
              <a:tr h="491469"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Inner Payload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Make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Requires specific shapes that are best controlled in-house.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872271"/>
                  </a:ext>
                </a:extLst>
              </a:tr>
              <a:tr h="491469"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Outer Payload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Make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Custom design requirements make in-house production preferable.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530936"/>
                  </a:ext>
                </a:extLst>
              </a:tr>
              <a:tr h="491469"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Sensor Probe Casing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Make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Custom casing ensures proper fit for sensors and electronics.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6448216"/>
                  </a:ext>
                </a:extLst>
              </a:tr>
              <a:tr h="364713"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Foot Pedals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Make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bg1"/>
                          </a:solidFill>
                          <a:effectLst/>
                        </a:rPr>
                        <a:t>Custom design is required to meet project needs.</a:t>
                      </a:r>
                      <a:endParaRPr lang="en-US" sz="1200">
                        <a:solidFill>
                          <a:schemeClr val="bg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9812417"/>
                  </a:ext>
                </a:extLst>
              </a:tr>
              <a:tr h="491469"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Sensors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Buy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Precision components that are not feasible to manufacture.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3924046"/>
                  </a:ext>
                </a:extLst>
              </a:tr>
              <a:tr h="344565"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Electronics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Buy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Specialized components requiring external sourcing.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6618086"/>
                  </a:ext>
                </a:extLst>
              </a:tr>
              <a:tr h="491469"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Batteries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Buy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Standardized and regulated components best sourced externally.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0393454"/>
                  </a:ext>
                </a:extLst>
              </a:tr>
              <a:tr h="491469"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Gears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Buy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Complex manufacturing process and high production cost.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6354020"/>
                  </a:ext>
                </a:extLst>
              </a:tr>
              <a:tr h="491469">
                <a:tc>
                  <a:txBody>
                    <a:bodyPr/>
                    <a:lstStyle/>
                    <a:p>
                      <a:pPr marL="0" marR="0" lvl="0">
                        <a:buNone/>
                      </a:pPr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Shafts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Buy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Bought at standard size and manufactured as needed by ME shop.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8585952"/>
                  </a:ext>
                </a:extLst>
              </a:tr>
              <a:tr h="491469"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Motors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Buy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/>
                      <a:r>
                        <a:rPr lang="en-US" sz="1200">
                          <a:solidFill>
                            <a:schemeClr val="tx1"/>
                          </a:solidFill>
                          <a:effectLst/>
                        </a:rPr>
                        <a:t>Precision-engineered components requiring external expertise.</a:t>
                      </a:r>
                      <a:endParaRPr lang="en-US" sz="1200">
                        <a:solidFill>
                          <a:schemeClr val="tx1"/>
                        </a:solidFill>
                        <a:effectLst/>
                        <a:latin typeface="Aptos" panose="020B0004020202020204" pitchFamily="34" charset="0"/>
                        <a:ea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96407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BB14A24-1666-998D-F185-FF56348E9B72}"/>
              </a:ext>
            </a:extLst>
          </p:cNvPr>
          <p:cNvSpPr txBox="1"/>
          <p:nvPr/>
        </p:nvSpPr>
        <p:spPr>
          <a:xfrm>
            <a:off x="387473" y="563026"/>
            <a:ext cx="11468657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rPr>
              <a:t>Structured assembly process with in-house fabrication and precise sourcing to meet production goals</a:t>
            </a:r>
          </a:p>
        </p:txBody>
      </p:sp>
    </p:spTree>
    <p:extLst>
      <p:ext uri="{BB962C8B-B14F-4D97-AF65-F5344CB8AC3E}">
        <p14:creationId xmlns:p14="http://schemas.microsoft.com/office/powerpoint/2010/main" val="405157325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950CF4-9549-987D-C32B-A61750B88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Placeholder 6" descr="A grey rectangular object with a cylindrical object in the middle&#10;&#10;AI-generated content may be incorrect.">
            <a:extLst>
              <a:ext uri="{FF2B5EF4-FFF2-40B4-BE49-F238E27FC236}">
                <a16:creationId xmlns:a16="http://schemas.microsoft.com/office/drawing/2014/main" id="{3845C440-5153-0498-72C9-76BFD566EC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93" t="1829" r="7177" b="1978"/>
          <a:stretch/>
        </p:blipFill>
        <p:spPr>
          <a:xfrm>
            <a:off x="6778538" y="4380678"/>
            <a:ext cx="2497711" cy="2374432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D01EE7D-C6CD-F072-4553-5445A1B6E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99" y="238652"/>
            <a:ext cx="11266714" cy="589032"/>
          </a:xfrm>
        </p:spPr>
        <p:txBody>
          <a:bodyPr>
            <a:normAutofit/>
          </a:bodyPr>
          <a:lstStyle/>
          <a:p>
            <a:r>
              <a:rPr lang="en-US" sz="3000"/>
              <a:t>Testing &amp; Validation Plan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A3C59C-7B87-88FC-52B7-E1AE0A36BBF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243509E-618A-B2C8-F902-72113BE0FDA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37356" y="1389852"/>
            <a:ext cx="3831517" cy="4454706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r>
              <a:rPr lang="en-US" sz="2000" b="1">
                <a:latin typeface="Acumin Pro"/>
              </a:rPr>
              <a:t>Preliminary Testing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cumin Pro"/>
              </a:rPr>
              <a:t>Motors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cumin Pro"/>
              </a:rPr>
              <a:t>Sensors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cumin Pro"/>
              </a:rPr>
              <a:t>OLED Display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cumin Pro"/>
              </a:rPr>
              <a:t>Key/Gear/Shaft</a:t>
            </a:r>
          </a:p>
          <a:p>
            <a:endParaRPr lang="en-US" sz="2000">
              <a:latin typeface="Acumin Pro"/>
            </a:endParaRPr>
          </a:p>
          <a:p>
            <a:r>
              <a:rPr lang="en-US" sz="2000" b="1">
                <a:latin typeface="Acumin Pro"/>
              </a:rPr>
              <a:t>Subassembly Testing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cumin Pro"/>
              </a:rPr>
              <a:t>Motor-pinion-rack system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cumin Pro"/>
              </a:rPr>
              <a:t>Soil Collection</a:t>
            </a:r>
          </a:p>
          <a:p>
            <a:pPr marL="285750" indent="-285750">
              <a:buFont typeface="Arial"/>
              <a:buChar char="•"/>
            </a:pPr>
            <a:r>
              <a:rPr lang="en-US" sz="2000">
                <a:latin typeface="Acumin Pro"/>
              </a:rPr>
              <a:t>Probe, data analytics</a:t>
            </a:r>
            <a:endParaRPr lang="en-US" sz="2000"/>
          </a:p>
        </p:txBody>
      </p:sp>
      <p:pic>
        <p:nvPicPr>
          <p:cNvPr id="21" name="Picture 2" descr="A drawing of a machine&#10;&#10;AI-generated content may be incorrect.">
            <a:extLst>
              <a:ext uri="{FF2B5EF4-FFF2-40B4-BE49-F238E27FC236}">
                <a16:creationId xmlns:a16="http://schemas.microsoft.com/office/drawing/2014/main" id="{1EC9D746-815E-F25F-76C1-67178D13E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8470" y="3306479"/>
            <a:ext cx="1911414" cy="142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CD734E3-2544-3EE1-E508-C06A4AA42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157" y="3299625"/>
            <a:ext cx="2103050" cy="1433677"/>
          </a:xfrm>
          <a:prstGeom prst="rect">
            <a:avLst/>
          </a:prstGeom>
        </p:spPr>
      </p:pic>
      <p:sp>
        <p:nvSpPr>
          <p:cNvPr id="26" name="Arrow: Bent 25">
            <a:extLst>
              <a:ext uri="{FF2B5EF4-FFF2-40B4-BE49-F238E27FC236}">
                <a16:creationId xmlns:a16="http://schemas.microsoft.com/office/drawing/2014/main" id="{F9F65040-0EDA-220A-B170-E9A04ACAF776}"/>
              </a:ext>
            </a:extLst>
          </p:cNvPr>
          <p:cNvSpPr/>
          <p:nvPr/>
        </p:nvSpPr>
        <p:spPr>
          <a:xfrm rot="10800000">
            <a:off x="9283432" y="4734320"/>
            <a:ext cx="813816" cy="868680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Arrow: Bent 26">
            <a:extLst>
              <a:ext uri="{FF2B5EF4-FFF2-40B4-BE49-F238E27FC236}">
                <a16:creationId xmlns:a16="http://schemas.microsoft.com/office/drawing/2014/main" id="{DEDF22A9-8086-3226-6731-28697932F65B}"/>
              </a:ext>
            </a:extLst>
          </p:cNvPr>
          <p:cNvSpPr/>
          <p:nvPr/>
        </p:nvSpPr>
        <p:spPr>
          <a:xfrm rot="10800000" flipH="1">
            <a:off x="5985324" y="4734321"/>
            <a:ext cx="782071" cy="883057"/>
          </a:xfrm>
          <a:prstGeom prst="ben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Down 27">
            <a:extLst>
              <a:ext uri="{FF2B5EF4-FFF2-40B4-BE49-F238E27FC236}">
                <a16:creationId xmlns:a16="http://schemas.microsoft.com/office/drawing/2014/main" id="{9EB5C57C-9101-2099-CC1F-9CDCA44FC3CF}"/>
              </a:ext>
            </a:extLst>
          </p:cNvPr>
          <p:cNvSpPr/>
          <p:nvPr/>
        </p:nvSpPr>
        <p:spPr>
          <a:xfrm>
            <a:off x="5407986" y="2436588"/>
            <a:ext cx="484632" cy="97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Down 28">
            <a:extLst>
              <a:ext uri="{FF2B5EF4-FFF2-40B4-BE49-F238E27FC236}">
                <a16:creationId xmlns:a16="http://schemas.microsoft.com/office/drawing/2014/main" id="{F4BFB66D-2718-A9D6-584D-0236490650E9}"/>
              </a:ext>
            </a:extLst>
          </p:cNvPr>
          <p:cNvSpPr/>
          <p:nvPr/>
        </p:nvSpPr>
        <p:spPr>
          <a:xfrm>
            <a:off x="6529419" y="2436587"/>
            <a:ext cx="484632" cy="97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7626A5E5-6978-AC4A-9200-D15D02695D6F}"/>
              </a:ext>
            </a:extLst>
          </p:cNvPr>
          <p:cNvSpPr/>
          <p:nvPr/>
        </p:nvSpPr>
        <p:spPr>
          <a:xfrm>
            <a:off x="8930439" y="2436588"/>
            <a:ext cx="484632" cy="97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Down 30">
            <a:extLst>
              <a:ext uri="{FF2B5EF4-FFF2-40B4-BE49-F238E27FC236}">
                <a16:creationId xmlns:a16="http://schemas.microsoft.com/office/drawing/2014/main" id="{69ACD697-111E-0DC9-AAEB-3082594517FE}"/>
              </a:ext>
            </a:extLst>
          </p:cNvPr>
          <p:cNvSpPr/>
          <p:nvPr/>
        </p:nvSpPr>
        <p:spPr>
          <a:xfrm>
            <a:off x="10195646" y="2436587"/>
            <a:ext cx="484632" cy="978408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A small electric motor with a round metal shaft&#10;&#10;AI-generated content may be incorrect.">
            <a:extLst>
              <a:ext uri="{FF2B5EF4-FFF2-40B4-BE49-F238E27FC236}">
                <a16:creationId xmlns:a16="http://schemas.microsoft.com/office/drawing/2014/main" id="{4BA23F52-34A7-3C9F-D7C0-3AA6339B7C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0735" y="1389852"/>
            <a:ext cx="1376644" cy="1290358"/>
          </a:xfrm>
          <a:prstGeom prst="rect">
            <a:avLst/>
          </a:prstGeom>
        </p:spPr>
      </p:pic>
      <p:pic>
        <p:nvPicPr>
          <p:cNvPr id="8" name="Picture 7" descr="A grey gear with a hole&#10;&#10;AI-generated content may be incorrect.">
            <a:extLst>
              <a:ext uri="{FF2B5EF4-FFF2-40B4-BE49-F238E27FC236}">
                <a16:creationId xmlns:a16="http://schemas.microsoft.com/office/drawing/2014/main" id="{D2AF9BF5-0742-2345-D614-9D58C69657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9844" y="1318324"/>
            <a:ext cx="1441639" cy="1359834"/>
          </a:xfrm>
          <a:prstGeom prst="rect">
            <a:avLst/>
          </a:prstGeom>
        </p:spPr>
      </p:pic>
      <p:pic>
        <p:nvPicPr>
          <p:cNvPr id="10" name="Picture 9" descr="A small electronic device with a display&#10;&#10;AI-generated content may be incorrect.">
            <a:extLst>
              <a:ext uri="{FF2B5EF4-FFF2-40B4-BE49-F238E27FC236}">
                <a16:creationId xmlns:a16="http://schemas.microsoft.com/office/drawing/2014/main" id="{4B9DF036-FA43-598B-566E-669CC36CFA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8452" y="1322607"/>
            <a:ext cx="1441341" cy="1350213"/>
          </a:xfrm>
          <a:prstGeom prst="rect">
            <a:avLst/>
          </a:prstGeom>
        </p:spPr>
      </p:pic>
      <p:pic>
        <p:nvPicPr>
          <p:cNvPr id="12" name="Picture 11" descr="Amazon.com: Soil NPK Sensor,Soil Tester Soil Sensor,Soil Detector  Intelligent for Greenhouse Breeding Soil Professional Soil Npk Sensor :  Patio, Lawn ...">
            <a:extLst>
              <a:ext uri="{FF2B5EF4-FFF2-40B4-BE49-F238E27FC236}">
                <a16:creationId xmlns:a16="http://schemas.microsoft.com/office/drawing/2014/main" id="{AA1EBE04-0BE3-FA92-ECCB-7A3C9B0B4D54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14153" r="775" b="15136"/>
          <a:stretch/>
        </p:blipFill>
        <p:spPr>
          <a:xfrm>
            <a:off x="9944862" y="1391389"/>
            <a:ext cx="1863451" cy="128141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467A5-012A-FCB7-99BA-5AA18BECC677}"/>
              </a:ext>
            </a:extLst>
          </p:cNvPr>
          <p:cNvSpPr txBox="1"/>
          <p:nvPr/>
        </p:nvSpPr>
        <p:spPr>
          <a:xfrm>
            <a:off x="442298" y="692807"/>
            <a:ext cx="103992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rPr>
              <a:t>Testing individual components to subassemblies, culminating in full system integration</a:t>
            </a:r>
          </a:p>
        </p:txBody>
      </p:sp>
    </p:spTree>
    <p:extLst>
      <p:ext uri="{BB962C8B-B14F-4D97-AF65-F5344CB8AC3E}">
        <p14:creationId xmlns:p14="http://schemas.microsoft.com/office/powerpoint/2010/main" val="34860904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8FB10F-D31E-A64A-6AC6-6AFBB12DA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854" y="121793"/>
            <a:ext cx="11266714" cy="589032"/>
          </a:xfrm>
        </p:spPr>
        <p:txBody>
          <a:bodyPr>
            <a:normAutofit/>
          </a:bodyPr>
          <a:lstStyle/>
          <a:p>
            <a:r>
              <a:rPr lang="en-US" sz="3000"/>
              <a:t>Risk Analysis &amp; Safety Considerations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B60CF-FA11-14A6-D66A-10822BF0691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6" name="Picture 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278AF25-F370-5BF0-CA36-6BF6ADFE3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650" y="1059500"/>
            <a:ext cx="8524854" cy="4993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F14E9DC-0B76-CC5B-8487-A4EC35A5CAAC}"/>
              </a:ext>
            </a:extLst>
          </p:cNvPr>
          <p:cNvSpPr/>
          <p:nvPr/>
        </p:nvSpPr>
        <p:spPr>
          <a:xfrm>
            <a:off x="2040835" y="1717261"/>
            <a:ext cx="8800679" cy="479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20088FA-B3B3-89B9-2A1B-7DB315058D61}"/>
              </a:ext>
            </a:extLst>
          </p:cNvPr>
          <p:cNvSpPr/>
          <p:nvPr/>
        </p:nvSpPr>
        <p:spPr>
          <a:xfrm>
            <a:off x="2040835" y="3366941"/>
            <a:ext cx="8800679" cy="47983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0C78EF2-7ABE-F770-98F9-B44CCD7BB3C0}"/>
              </a:ext>
            </a:extLst>
          </p:cNvPr>
          <p:cNvSpPr/>
          <p:nvPr/>
        </p:nvSpPr>
        <p:spPr>
          <a:xfrm>
            <a:off x="2031737" y="2627642"/>
            <a:ext cx="8800679" cy="3824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89A7BB-5445-B579-7D5B-40E10D2D9814}"/>
              </a:ext>
            </a:extLst>
          </p:cNvPr>
          <p:cNvSpPr txBox="1"/>
          <p:nvPr/>
        </p:nvSpPr>
        <p:spPr>
          <a:xfrm>
            <a:off x="295288" y="566673"/>
            <a:ext cx="10399216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200" b="1" err="1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rPr>
              <a:t>TerraProbe’s</a:t>
            </a:r>
            <a:r>
              <a:rPr lang="en-US" sz="2200" b="1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rPr>
              <a:t> Failure Mode Effects Analysis (FMEA)</a:t>
            </a:r>
          </a:p>
        </p:txBody>
      </p:sp>
    </p:spTree>
    <p:extLst>
      <p:ext uri="{BB962C8B-B14F-4D97-AF65-F5344CB8AC3E}">
        <p14:creationId xmlns:p14="http://schemas.microsoft.com/office/powerpoint/2010/main" val="4070835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FD4689-ADA1-BEAB-2DB3-BD093615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62231AA-BCD8-7AFF-6B5F-F825A8C953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074" y="215678"/>
            <a:ext cx="11266714" cy="589032"/>
          </a:xfrm>
        </p:spPr>
        <p:txBody>
          <a:bodyPr>
            <a:normAutofit/>
          </a:bodyPr>
          <a:lstStyle/>
          <a:p>
            <a:r>
              <a:rPr lang="en-US" sz="3000"/>
              <a:t>Current State &amp; Path Forward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910AB8-86F5-94D0-CABC-E9289A22E50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F704709-006B-E797-F73C-1DF582F4E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653" y="475860"/>
            <a:ext cx="4553648" cy="567432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FF6736B7-9A76-C21C-F286-3AF8750828E3}"/>
              </a:ext>
            </a:extLst>
          </p:cNvPr>
          <p:cNvSpPr/>
          <p:nvPr/>
        </p:nvSpPr>
        <p:spPr>
          <a:xfrm>
            <a:off x="974613" y="1370448"/>
            <a:ext cx="5689125" cy="1389420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tx1"/>
                </a:solidFill>
                <a:latin typeface="Acumin Pro" panose="020B0504020202020204"/>
                <a:cs typeface="Times New Roman"/>
              </a:rPr>
              <a:t>Current State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>
              <a:solidFill>
                <a:prstClr val="white"/>
              </a:solidFill>
              <a:latin typeface="Acumin Pro" panose="020B05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9532A8C-0035-69A7-E486-5E4EC497179D}"/>
              </a:ext>
            </a:extLst>
          </p:cNvPr>
          <p:cNvSpPr/>
          <p:nvPr/>
        </p:nvSpPr>
        <p:spPr>
          <a:xfrm>
            <a:off x="974614" y="2683735"/>
            <a:ext cx="5689125" cy="1389420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tx1"/>
                </a:solidFill>
                <a:latin typeface="Acumin Pro" panose="020B0504020202020204"/>
                <a:cs typeface="Times New Roman"/>
              </a:rPr>
              <a:t>Path Forward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719E82B-5A62-F22A-AE3A-2E9924B661ED}"/>
              </a:ext>
            </a:extLst>
          </p:cNvPr>
          <p:cNvSpPr/>
          <p:nvPr/>
        </p:nvSpPr>
        <p:spPr>
          <a:xfrm>
            <a:off x="974612" y="3997022"/>
            <a:ext cx="5689125" cy="1389420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tx1"/>
                </a:solidFill>
                <a:latin typeface="Acumin Pro" panose="020B0504020202020204"/>
                <a:cs typeface="Times New Roman"/>
              </a:rPr>
              <a:t>Business Impact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b="1">
              <a:solidFill>
                <a:schemeClr val="tx1"/>
              </a:solidFill>
              <a:latin typeface="Acumin Pro" panose="020B0504020202020204"/>
              <a:cs typeface="Times New Roman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cumin Pro" panose="020B050402020202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E830A6B-ECED-8568-6130-B05E821A413E}"/>
              </a:ext>
            </a:extLst>
          </p:cNvPr>
          <p:cNvSpPr/>
          <p:nvPr/>
        </p:nvSpPr>
        <p:spPr>
          <a:xfrm>
            <a:off x="7132320" y="3556000"/>
            <a:ext cx="4788747" cy="9347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Checkbox Checked with solid fill">
            <a:extLst>
              <a:ext uri="{FF2B5EF4-FFF2-40B4-BE49-F238E27FC236}">
                <a16:creationId xmlns:a16="http://schemas.microsoft.com/office/drawing/2014/main" id="{7BBD1262-E58B-386C-1C8D-36C7E53B1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24768" y="1795009"/>
            <a:ext cx="346282" cy="34628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59476BD5-039F-1619-B3A9-795D87D3B834}"/>
              </a:ext>
            </a:extLst>
          </p:cNvPr>
          <p:cNvSpPr txBox="1"/>
          <p:nvPr/>
        </p:nvSpPr>
        <p:spPr>
          <a:xfrm>
            <a:off x="1468414" y="1814261"/>
            <a:ext cx="49139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Project is </a:t>
            </a:r>
            <a:r>
              <a:rPr lang="en-US" sz="1400" b="1"/>
              <a:t>on schedule</a:t>
            </a:r>
            <a:r>
              <a:rPr lang="en-US" sz="1400"/>
              <a:t> – CAD &amp; Mfg/Testing Plan Developed</a:t>
            </a:r>
          </a:p>
        </p:txBody>
      </p:sp>
      <p:pic>
        <p:nvPicPr>
          <p:cNvPr id="20" name="Graphic 19" descr="Dollar with solid fill">
            <a:extLst>
              <a:ext uri="{FF2B5EF4-FFF2-40B4-BE49-F238E27FC236}">
                <a16:creationId xmlns:a16="http://schemas.microsoft.com/office/drawing/2014/main" id="{50E978C4-E303-1E70-80CE-53EE61AEFE5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93198" y="2193465"/>
            <a:ext cx="209421" cy="209421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75A3907-DDEA-7D4F-6011-E46416950C07}"/>
              </a:ext>
            </a:extLst>
          </p:cNvPr>
          <p:cNvSpPr txBox="1"/>
          <p:nvPr/>
        </p:nvSpPr>
        <p:spPr>
          <a:xfrm>
            <a:off x="1468413" y="2141290"/>
            <a:ext cx="504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~$215 spent (Low-Risk Parts) &amp; $785 of budget remains</a:t>
            </a:r>
          </a:p>
        </p:txBody>
      </p:sp>
      <p:pic>
        <p:nvPicPr>
          <p:cNvPr id="23" name="Graphic 22" descr="Truck with solid fill">
            <a:extLst>
              <a:ext uri="{FF2B5EF4-FFF2-40B4-BE49-F238E27FC236}">
                <a16:creationId xmlns:a16="http://schemas.microsoft.com/office/drawing/2014/main" id="{754937C4-7DCB-7884-442D-C456ADC44D7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59832" y="3136383"/>
            <a:ext cx="288426" cy="28842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7BA9629C-3DDE-68E8-32CC-B0D87BAE1773}"/>
              </a:ext>
            </a:extLst>
          </p:cNvPr>
          <p:cNvSpPr txBox="1"/>
          <p:nvPr/>
        </p:nvSpPr>
        <p:spPr>
          <a:xfrm>
            <a:off x="1571050" y="3126708"/>
            <a:ext cx="5048037" cy="30777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400"/>
              <a:t>Place Order for High-Risk Parts – Roughly $200-350 in cost</a:t>
            </a:r>
          </a:p>
        </p:txBody>
      </p:sp>
      <p:pic>
        <p:nvPicPr>
          <p:cNvPr id="26" name="Graphic 25" descr="Radioactive with solid fill">
            <a:extLst>
              <a:ext uri="{FF2B5EF4-FFF2-40B4-BE49-F238E27FC236}">
                <a16:creationId xmlns:a16="http://schemas.microsoft.com/office/drawing/2014/main" id="{EEEA91DB-B114-6031-2142-69C4114B98C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59832" y="3495827"/>
            <a:ext cx="288426" cy="288426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720BC946-A3A5-EFC6-5575-15CE3DA0A91E}"/>
              </a:ext>
            </a:extLst>
          </p:cNvPr>
          <p:cNvSpPr txBox="1"/>
          <p:nvPr/>
        </p:nvSpPr>
        <p:spPr>
          <a:xfrm>
            <a:off x="1571050" y="3493548"/>
            <a:ext cx="5048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Testing (Sensor Accuracy/Calibration), Tolerances &amp; Tight Fits </a:t>
            </a:r>
          </a:p>
        </p:txBody>
      </p:sp>
      <p:pic>
        <p:nvPicPr>
          <p:cNvPr id="29" name="Graphic 28" descr="Bridge scene with solid fill">
            <a:extLst>
              <a:ext uri="{FF2B5EF4-FFF2-40B4-BE49-F238E27FC236}">
                <a16:creationId xmlns:a16="http://schemas.microsoft.com/office/drawing/2014/main" id="{DDAF0069-EC7F-EF41-9E7F-365220811F7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259832" y="4373417"/>
            <a:ext cx="293183" cy="293183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F126DE2-3A9B-5CF9-C579-F3811CF092DA}"/>
              </a:ext>
            </a:extLst>
          </p:cNvPr>
          <p:cNvSpPr txBox="1"/>
          <p:nvPr/>
        </p:nvSpPr>
        <p:spPr>
          <a:xfrm>
            <a:off x="1562032" y="4389626"/>
            <a:ext cx="5092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Intermediate– Low-end usability and high-end features</a:t>
            </a:r>
          </a:p>
        </p:txBody>
      </p:sp>
      <p:pic>
        <p:nvPicPr>
          <p:cNvPr id="33" name="Graphic 32" descr="Torch with solid fill">
            <a:extLst>
              <a:ext uri="{FF2B5EF4-FFF2-40B4-BE49-F238E27FC236}">
                <a16:creationId xmlns:a16="http://schemas.microsoft.com/office/drawing/2014/main" id="{244BB52D-0101-7666-F2E9-C86DD253734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55075" y="4845766"/>
            <a:ext cx="293183" cy="293183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28874413-31A4-9CBE-C5B8-68EB154EEB24}"/>
              </a:ext>
            </a:extLst>
          </p:cNvPr>
          <p:cNvSpPr txBox="1"/>
          <p:nvPr/>
        </p:nvSpPr>
        <p:spPr>
          <a:xfrm>
            <a:off x="1559654" y="4847188"/>
            <a:ext cx="509268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/>
              <a:t>Empower Small Farms – Data-driven decisions for better yields</a:t>
            </a:r>
          </a:p>
        </p:txBody>
      </p:sp>
      <p:sp>
        <p:nvSpPr>
          <p:cNvPr id="35" name="Text Placeholder 1">
            <a:extLst>
              <a:ext uri="{FF2B5EF4-FFF2-40B4-BE49-F238E27FC236}">
                <a16:creationId xmlns:a16="http://schemas.microsoft.com/office/drawing/2014/main" id="{D42B893B-A1FC-6212-B1DB-799FE9F523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074" y="715424"/>
            <a:ext cx="11277600" cy="365760"/>
          </a:xfrm>
        </p:spPr>
        <p:txBody>
          <a:bodyPr/>
          <a:lstStyle/>
          <a:p>
            <a:r>
              <a:rPr lang="en-US" err="1"/>
              <a:t>TerraProbe</a:t>
            </a:r>
            <a:r>
              <a:rPr lang="en-US"/>
              <a:t> is on track for viable impact</a:t>
            </a:r>
          </a:p>
        </p:txBody>
      </p:sp>
    </p:spTree>
    <p:extLst>
      <p:ext uri="{BB962C8B-B14F-4D97-AF65-F5344CB8AC3E}">
        <p14:creationId xmlns:p14="http://schemas.microsoft.com/office/powerpoint/2010/main" val="760297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81AC5-C30C-41FE-E377-E7878F6B4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A8881-CB7F-4660-A9E5-116B51BCCE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solidFill>
                  <a:srgbClr val="FEFFFF"/>
                </a:solidFill>
                <a:latin typeface="Acumin Pro Condensed Semibold"/>
                <a:ea typeface="隶书"/>
              </a:rPr>
              <a:t>Thank </a:t>
            </a:r>
            <a:r>
              <a:rPr lang="en-US">
                <a:solidFill>
                  <a:srgbClr val="FEFFFF"/>
                </a:solidFill>
                <a:latin typeface="Acumin Pro Condensed Semibold"/>
                <a:ea typeface="隶书"/>
              </a:rPr>
              <a:t>you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46DB87-C314-D41D-CC9C-E4D4D47E9CD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latin typeface="Acumin Pro Medium"/>
              </a:rPr>
              <a:t>Any Questions?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4535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E25612-74ED-1982-7F56-08EF65F0C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F8DB68-5A3F-E188-55B0-AF2E612592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>
                <a:latin typeface="Acumin Pro Condensed Semibold"/>
              </a:rPr>
              <a:t>References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EA3C83B-35B0-CC03-1497-1E2C7CCB826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954291"/>
            <a:ext cx="112776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cumin Pro Condensed Semibold"/>
              </a:rPr>
              <a:t>Following are used in the development of this CDR</a:t>
            </a:r>
            <a:endParaRPr lang="en-US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EB1B69-A765-8E0E-A39B-23F2C42888A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3/31/23            ‹#›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EB49111-EB22-ECA2-8404-0E12BC81E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7" y="1543322"/>
            <a:ext cx="11085607" cy="4547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23DB2-0C8C-36FE-94C0-ABC226CC1E92}"/>
              </a:ext>
            </a:extLst>
          </p:cNvPr>
          <p:cNvSpPr txBox="1"/>
          <p:nvPr/>
        </p:nvSpPr>
        <p:spPr>
          <a:xfrm>
            <a:off x="542441" y="1428018"/>
            <a:ext cx="11192357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Crop Nutrition. (n.d.). 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Third-party soil sampling: What you need to know.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 Retrieved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February 6, 2025, from 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4"/>
              </a:rPr>
              <a:t>https://www.cropnutrition.com/resource-library/third-party-soil-sampling-what-you-need-to-know/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North Carolina State University Extension. (n.d.). 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Careful soil sampling: The key to reliable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/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soil test information.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 Retrieved February 6, 2025, from 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5"/>
              </a:rPr>
              <a:t>https://content.ces.ncsu.edu/careful-soil-sampling-the-key-to-reliable-soil-test-information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Soil Science Society of America. (n.d.). 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Self-study exam: Soil sampling and testing.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Retrieved February 6, 2025, from 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6"/>
              </a:rPr>
              <a:t>https://www.soils.org/files/certifications/certified/education/self-study/exam-pdfs/243.pdf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California Department of Transportation. (2011).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Trenching and shoring manual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Retrieved February 6, 2025, 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7"/>
              </a:rPr>
              <a:t>https://engineering.purdue.edu/~frosch/ftp/Talbott/11%20-%20References/files/California%20Trenching%20and%20Shoring%20Manual.pdf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CB Insights.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Agriculture tech trends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Retrieved February 6, 2025,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8"/>
              </a:rPr>
              <a:t>https://www.cbinsights.com/research/agriculture-tech-trends/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Engineering News-Record.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Market data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Retrieved February 6, 2025,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9"/>
              </a:rPr>
              <a:t>https://www.enr.com/market_data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Gartner.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Market research methodologies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Retrieved February 6, 2025,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10"/>
              </a:rPr>
              <a:t>https://www.gartner.com/en/research/methodologies/market-research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Grand View Research.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Soil testing market size, share &amp; trends analysis report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Retrieved February 6, 2025, 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11"/>
              </a:rPr>
              <a:t>https://www.grandviewresearch.com/industry-analysis/soil-testing-market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Grand View Research.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Smart agriculture market size, share &amp; trends analysis report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Retrieved February 6, 2025, 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12"/>
              </a:rPr>
              <a:t>https://www.grandviewresearch.com/industry-analysis/smart-agriculture-farming-market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421201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CF6332-A7E7-8DCB-76A0-E7F27014F9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F80E06B-A126-893A-6C9D-1FC2304ED7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>
                <a:latin typeface="Acumin Pro Condensed Semibold"/>
              </a:rPr>
              <a:t>References</a:t>
            </a:r>
            <a:endParaRPr lang="en-US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73BC02E-C58E-CB15-F82B-5ED4669038F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954291"/>
            <a:ext cx="11277600" cy="36576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2000">
                <a:latin typeface="Acumin Pro Condensed Semibold"/>
              </a:rPr>
              <a:t>Following are used in the development of this CDR</a:t>
            </a:r>
            <a:endParaRPr lang="en-US" sz="200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D06A93-CE73-A315-DA30-5A14A3AFC16E}"/>
              </a:ext>
            </a:extLst>
          </p:cNvPr>
          <p:cNvSpPr>
            <a:spLocks noGrp="1"/>
          </p:cNvSpPr>
          <p:nvPr>
            <p:ph type="ftr" sz="quarter" idx="20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3/31/23            ‹#›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911212-E98E-9996-8866-17B6DC2B4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077" y="1543322"/>
            <a:ext cx="11085607" cy="45475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D9CBEA8-AE25-3960-F375-EB3B97C6F475}"/>
              </a:ext>
            </a:extLst>
          </p:cNvPr>
          <p:cNvSpPr txBox="1"/>
          <p:nvPr/>
        </p:nvSpPr>
        <p:spPr>
          <a:xfrm>
            <a:off x="542441" y="1428018"/>
            <a:ext cx="11192357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International Food Policy Research Institute.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Publications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Retrieved February 6,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2025, 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4"/>
              </a:rPr>
              <a:t>https://www.ifpri.org/publications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Mordor Intelligence.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Geotechnical engineering market - growth, trends, COVID-19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/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impact, and forecasts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Retrieved February 6, 2025,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5"/>
              </a:rPr>
              <a:t>https://www.mordorintelligence.com/industry-reports/geotechnical-engineering-market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NASA.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Earth science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Retrieved February 6, 2025,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6"/>
              </a:rPr>
              <a:t>https://science.nasa.gov/earth-science/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United Nations Environment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457200" marR="0"/>
            <a:r>
              <a:rPr lang="en-US" sz="1100" err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Programme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Resources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Retrieved February 6, 2025, 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7"/>
              </a:rPr>
              <a:t>https://www.unep.org/resources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United States Department of Agriculture, Economic Research Service.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Home page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Retrieved February 6, 2025, 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8"/>
              </a:rPr>
              <a:t>https://www.ers.usda.gov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The World Bank. (n.d.).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Agriculture and rural development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Retrieved February 6, 2025,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 indent="45720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hlinkClick r:id="rId9"/>
              </a:rPr>
              <a:t>https://data.worldbank.org/topic/agriculture-and-rural-development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 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/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Envirotecnics. (2020). </a:t>
            </a:r>
            <a:r>
              <a:rPr lang="en-US" sz="1100" i="1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AMS soil sampling</a:t>
            </a:r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. Retrieved February 6, 2025, </a:t>
            </a:r>
            <a:endParaRPr lang="en-US" sz="110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r>
              <a:rPr lang="en-US" sz="1100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from </a:t>
            </a:r>
            <a:r>
              <a:rPr lang="en-US" sz="1100" u="sng">
                <a:solidFill>
                  <a:srgbClr val="000000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  <a:hlinkClick r:id="rId10"/>
              </a:rPr>
              <a:t>https://www.envirotecnics.com/wp-content/uploads/2020/07/AMS-soil-sampling-envirotecnics.pdf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8496305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F3C115-A17E-5D1E-95A9-B57375761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3" descr="Person holding rock and tube">
            <a:extLst>
              <a:ext uri="{FF2B5EF4-FFF2-40B4-BE49-F238E27FC236}">
                <a16:creationId xmlns:a16="http://schemas.microsoft.com/office/drawing/2014/main" id="{BFDE1DF9-C254-C667-DA25-987680DB6E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0425" b="20425"/>
          <a:stretch/>
        </p:blipFill>
        <p:spPr>
          <a:xfrm>
            <a:off x="6521986" y="1643073"/>
            <a:ext cx="5212813" cy="2055591"/>
          </a:xfrm>
          <a:prstGeom prst="rect">
            <a:avLst/>
          </a:prstGeom>
          <a:noFill/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D595109-4D8F-9F1F-E99D-942FB7A73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 anchor="ctr">
            <a:normAutofit/>
          </a:bodyPr>
          <a:lstStyle/>
          <a:p>
            <a:r>
              <a:rPr lang="en-US" sz="3400">
                <a:latin typeface="Acumin Pro Condensed Semibold"/>
              </a:rPr>
              <a:t>PDR Recap – </a:t>
            </a:r>
            <a:r>
              <a:rPr lang="en-US" sz="3600">
                <a:latin typeface="Acumin Pro Condensed Semibold"/>
              </a:rPr>
              <a:t>Problem</a:t>
            </a:r>
            <a:r>
              <a:rPr lang="en-US" sz="3400">
                <a:latin typeface="Acumin Pro Condensed Semibold"/>
              </a:rPr>
              <a:t> &amp; Customer Requirements</a:t>
            </a:r>
          </a:p>
        </p:txBody>
      </p:sp>
      <p:pic>
        <p:nvPicPr>
          <p:cNvPr id="17" name="Picture 16" descr="Person picking tomatoes">
            <a:extLst>
              <a:ext uri="{FF2B5EF4-FFF2-40B4-BE49-F238E27FC236}">
                <a16:creationId xmlns:a16="http://schemas.microsoft.com/office/drawing/2014/main" id="{7B20BE09-8D35-3FC8-D800-4CD974195E3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6339" r="4183" b="2"/>
          <a:stretch/>
        </p:blipFill>
        <p:spPr>
          <a:xfrm>
            <a:off x="9287219" y="3884037"/>
            <a:ext cx="2447580" cy="2055591"/>
          </a:xfrm>
          <a:prstGeom prst="rect">
            <a:avLst/>
          </a:prstGeom>
          <a:noFill/>
        </p:spPr>
      </p:pic>
      <p:sp>
        <p:nvSpPr>
          <p:cNvPr id="21" name="Text Placeholder 5">
            <a:extLst>
              <a:ext uri="{FF2B5EF4-FFF2-40B4-BE49-F238E27FC236}">
                <a16:creationId xmlns:a16="http://schemas.microsoft.com/office/drawing/2014/main" id="{CC3A35C4-CDE0-A24C-E65B-D5CE2FC721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57200" y="954291"/>
            <a:ext cx="11277600" cy="36576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Soil Testing Challenges: Costly, Slow, and Inaccurate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A9C75-2E06-3FBA-BD76-C1E00AD669E7}"/>
              </a:ext>
            </a:extLst>
          </p:cNvPr>
          <p:cNvSpPr>
            <a:spLocks noGrp="1"/>
          </p:cNvSpPr>
          <p:nvPr>
            <p:ph idx="18"/>
          </p:nvPr>
        </p:nvSpPr>
        <p:spPr>
          <a:xfrm>
            <a:off x="446315" y="1643073"/>
            <a:ext cx="5745165" cy="4307571"/>
          </a:xfrm>
        </p:spPr>
        <p:txBody>
          <a:bodyPr vert="horz" lIns="91440" tIns="45720" rIns="91440" bIns="45720" numCol="1" rtlCol="0" anchor="t">
            <a:normAutofit/>
          </a:bodyPr>
          <a:lstStyle/>
          <a:p>
            <a:pPr marL="342900" indent="-342900">
              <a:buFont typeface="Arial"/>
              <a:buChar char="•"/>
            </a:pPr>
            <a:r>
              <a:rPr lang="en-US" b="1">
                <a:latin typeface="Acumin Pro"/>
              </a:rPr>
              <a:t>Soil Testing in Agricultural Industry</a:t>
            </a:r>
          </a:p>
          <a:p>
            <a:pPr marL="800100" lvl="1" indent="-342900" fontAlgn="t">
              <a:buFont typeface="Arial"/>
              <a:buChar char="•"/>
            </a:pPr>
            <a:r>
              <a:rPr lang="en-US" sz="2000">
                <a:latin typeface="Acumin Pro"/>
              </a:rPr>
              <a:t>Important!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latin typeface="Acumin Pro"/>
              </a:rPr>
              <a:t>Soil testing process is not optimal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latin typeface="Acumin Pro"/>
              </a:rPr>
              <a:t>Inaccurate, timely, expensive</a:t>
            </a:r>
          </a:p>
          <a:p>
            <a:pPr marL="800100" lvl="1" indent="-342900">
              <a:buFont typeface="Arial"/>
              <a:buChar char="•"/>
            </a:pPr>
            <a:endParaRPr lang="en-US" sz="2000"/>
          </a:p>
          <a:p>
            <a:pPr marL="342900" indent="-342900">
              <a:buFont typeface="Arial"/>
              <a:buChar char="•"/>
            </a:pPr>
            <a:r>
              <a:rPr lang="en-US" b="1">
                <a:latin typeface="Acumin Pro"/>
              </a:rPr>
              <a:t>Solution &amp; Customer Requirements (Farmers)</a:t>
            </a:r>
          </a:p>
          <a:p>
            <a:pPr marL="800100" lvl="1" indent="-342900" fontAlgn="t">
              <a:buFont typeface="Arial"/>
              <a:buChar char="•"/>
            </a:pPr>
            <a:r>
              <a:rPr lang="en-US" sz="2000">
                <a:latin typeface="Acumin Pro"/>
              </a:rPr>
              <a:t>Easy to operate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latin typeface="Acumin Pro"/>
              </a:rPr>
              <a:t>Accuracy in data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latin typeface="Acumin Pro"/>
              </a:rPr>
              <a:t>Portable</a:t>
            </a:r>
          </a:p>
          <a:p>
            <a:pPr marL="800100" lvl="1" indent="-342900">
              <a:buFont typeface="Arial"/>
              <a:buChar char="•"/>
            </a:pPr>
            <a:r>
              <a:rPr lang="en-US" sz="2000">
                <a:latin typeface="Acumin Pro"/>
              </a:rPr>
              <a:t>Time Saving</a:t>
            </a:r>
          </a:p>
          <a:p>
            <a:pPr lvl="1"/>
            <a:endParaRPr lang="en-US" sz="2000"/>
          </a:p>
          <a:p>
            <a:pPr marL="742950" lvl="1" indent="-285750">
              <a:buFont typeface="Arial"/>
              <a:buChar char="•"/>
            </a:pPr>
            <a:endParaRPr lang="en-US" sz="2000"/>
          </a:p>
          <a:p>
            <a:pPr marL="742950" lvl="1" indent="-285750">
              <a:buFont typeface="Arial"/>
              <a:buChar char="•"/>
            </a:pPr>
            <a:endParaRPr lang="en-US" sz="2000"/>
          </a:p>
          <a:p>
            <a:pPr marL="742950" lvl="1" indent="-285750" fontAlgn="t">
              <a:buFont typeface="Arial"/>
              <a:buChar char="•"/>
            </a:pPr>
            <a:endParaRPr lang="en-US" sz="2000"/>
          </a:p>
        </p:txBody>
      </p:sp>
      <p:sp>
        <p:nvSpPr>
          <p:cNvPr id="37" name="Text Placeholder 8">
            <a:extLst>
              <a:ext uri="{FF2B5EF4-FFF2-40B4-BE49-F238E27FC236}">
                <a16:creationId xmlns:a16="http://schemas.microsoft.com/office/drawing/2014/main" id="{C92A51CB-3D31-87C9-0BC4-B87079B1C665}"/>
              </a:ext>
            </a:extLst>
          </p:cNvPr>
          <p:cNvSpPr>
            <a:spLocks noGrp="1"/>
          </p:cNvSpPr>
          <p:nvPr>
            <p:ph type="body" sz="half" idx="19"/>
          </p:nvPr>
        </p:nvSpPr>
        <p:spPr>
          <a:xfrm>
            <a:off x="6562654" y="5631997"/>
            <a:ext cx="2488248" cy="30271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53FE10-B388-B7C5-F965-11BD650B9B69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9948231" y="6295058"/>
            <a:ext cx="1786567" cy="323970"/>
          </a:xfrm>
        </p:spPr>
        <p:txBody>
          <a:bodyPr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/>
              <a:t>3/31/23            ‹#›</a:t>
            </a:r>
          </a:p>
        </p:txBody>
      </p:sp>
      <p:pic>
        <p:nvPicPr>
          <p:cNvPr id="22" name="Picture Placeholder 3" descr="A green and yellow vehicle&#10;&#10;Description automatically generated">
            <a:extLst>
              <a:ext uri="{FF2B5EF4-FFF2-40B4-BE49-F238E27FC236}">
                <a16:creationId xmlns:a16="http://schemas.microsoft.com/office/drawing/2014/main" id="{A5E88A24-4654-C5AE-30FC-B9477684AFB2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719" r="5719"/>
          <a:stretch/>
        </p:blipFill>
        <p:spPr>
          <a:xfrm>
            <a:off x="6505822" y="3878929"/>
            <a:ext cx="2671661" cy="202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7877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ACC00B-734A-0A32-42B1-23A4C05BF5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4C128A96-8FFA-8074-6ABE-614E234BDB9D}"/>
              </a:ext>
            </a:extLst>
          </p:cNvPr>
          <p:cNvSpPr/>
          <p:nvPr/>
        </p:nvSpPr>
        <p:spPr>
          <a:xfrm>
            <a:off x="9403644" y="0"/>
            <a:ext cx="2780166" cy="6858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cumin Pro"/>
            </a:endParaRPr>
          </a:p>
        </p:txBody>
      </p:sp>
      <p:graphicFrame>
        <p:nvGraphicFramePr>
          <p:cNvPr id="25" name="Table 24">
            <a:extLst>
              <a:ext uri="{FF2B5EF4-FFF2-40B4-BE49-F238E27FC236}">
                <a16:creationId xmlns:a16="http://schemas.microsoft.com/office/drawing/2014/main" id="{13E00706-CE4C-BABE-AB95-DD9C5A6A2283}"/>
              </a:ext>
            </a:extLst>
          </p:cNvPr>
          <p:cNvGraphicFramePr>
            <a:graphicFrameLocks noGrp="1"/>
          </p:cNvGraphicFramePr>
          <p:nvPr/>
        </p:nvGraphicFramePr>
        <p:xfrm>
          <a:off x="3488263" y="2159911"/>
          <a:ext cx="5528664" cy="380800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21444">
                  <a:extLst>
                    <a:ext uri="{9D8B030D-6E8A-4147-A177-3AD203B41FA5}">
                      <a16:colId xmlns:a16="http://schemas.microsoft.com/office/drawing/2014/main" val="3839878146"/>
                    </a:ext>
                  </a:extLst>
                </a:gridCol>
                <a:gridCol w="812122">
                  <a:extLst>
                    <a:ext uri="{9D8B030D-6E8A-4147-A177-3AD203B41FA5}">
                      <a16:colId xmlns:a16="http://schemas.microsoft.com/office/drawing/2014/main" val="2944908983"/>
                    </a:ext>
                  </a:extLst>
                </a:gridCol>
                <a:gridCol w="855068">
                  <a:extLst>
                    <a:ext uri="{9D8B030D-6E8A-4147-A177-3AD203B41FA5}">
                      <a16:colId xmlns:a16="http://schemas.microsoft.com/office/drawing/2014/main" val="338317415"/>
                    </a:ext>
                  </a:extLst>
                </a:gridCol>
                <a:gridCol w="967370">
                  <a:extLst>
                    <a:ext uri="{9D8B030D-6E8A-4147-A177-3AD203B41FA5}">
                      <a16:colId xmlns:a16="http://schemas.microsoft.com/office/drawing/2014/main" val="1483959315"/>
                    </a:ext>
                  </a:extLst>
                </a:gridCol>
                <a:gridCol w="1162755">
                  <a:extLst>
                    <a:ext uri="{9D8B030D-6E8A-4147-A177-3AD203B41FA5}">
                      <a16:colId xmlns:a16="http://schemas.microsoft.com/office/drawing/2014/main" val="3938400697"/>
                    </a:ext>
                  </a:extLst>
                </a:gridCol>
                <a:gridCol w="809905">
                  <a:extLst>
                    <a:ext uri="{9D8B030D-6E8A-4147-A177-3AD203B41FA5}">
                      <a16:colId xmlns:a16="http://schemas.microsoft.com/office/drawing/2014/main" val="1477529032"/>
                    </a:ext>
                  </a:extLst>
                </a:gridCol>
              </a:tblGrid>
              <a:tr h="1269334">
                <a:tc>
                  <a:txBody>
                    <a:bodyPr/>
                    <a:lstStyle/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cumin Pro"/>
                        </a:rPr>
                        <a:t>Weight: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Acumin Pro"/>
                        </a:rPr>
                        <a:t>~1 to 3 lbs</a:t>
                      </a:r>
                    </a:p>
                    <a:p>
                      <a:endParaRPr lang="en-US" sz="1100">
                        <a:solidFill>
                          <a:schemeClr val="tx1"/>
                        </a:solidFill>
                        <a:latin typeface="Acumin Pro"/>
                      </a:endParaRPr>
                    </a:p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cumin Pro"/>
                        </a:rPr>
                        <a:t>Length: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Acumin Pro"/>
                        </a:rPr>
                        <a:t>~33 inches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$100-$150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24”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Manual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chemeClr val="tx1"/>
                          </a:solidFill>
                          <a:latin typeface="Acumin Pro"/>
                        </a:rPr>
                        <a:t>Stainless Steel, requires minimal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8244088"/>
                  </a:ext>
                </a:extLst>
              </a:tr>
              <a:tr h="126933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Weight: 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Acumin Pro"/>
                        </a:rPr>
                        <a:t>105 lbs,</a:t>
                      </a:r>
                    </a:p>
                    <a:p>
                      <a:endParaRPr lang="en-US" sz="1100">
                        <a:solidFill>
                          <a:schemeClr val="tx1"/>
                        </a:solidFill>
                        <a:latin typeface="Acumin Pro"/>
                      </a:endParaRPr>
                    </a:p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cumin Pro"/>
                        </a:rPr>
                        <a:t>Requires mount on Vehicle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$8000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11.8”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chemeClr val="tx1"/>
                          </a:solidFill>
                          <a:latin typeface="Acumin Pro"/>
                        </a:rPr>
                        <a:t>Designed for vehicle sampling, automated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chemeClr val="tx1"/>
                          </a:solidFill>
                          <a:latin typeface="Acumin Pro"/>
                        </a:rPr>
                        <a:t>Requires heavy maintenance due to bulky equipment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No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0671523"/>
                  </a:ext>
                </a:extLst>
              </a:tr>
              <a:tr h="1269334"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Weight: </a:t>
                      </a:r>
                      <a:r>
                        <a:rPr lang="en-US" sz="1100">
                          <a:solidFill>
                            <a:schemeClr val="tx1"/>
                          </a:solidFill>
                          <a:latin typeface="Acumin Pro"/>
                        </a:rPr>
                        <a:t>210 lbs</a:t>
                      </a:r>
                    </a:p>
                    <a:p>
                      <a:endParaRPr lang="en-US" sz="1100">
                        <a:solidFill>
                          <a:schemeClr val="tx1"/>
                        </a:solidFill>
                        <a:latin typeface="Acumin Pro"/>
                      </a:endParaRPr>
                    </a:p>
                    <a:p>
                      <a:r>
                        <a:rPr lang="en-US" sz="1100">
                          <a:solidFill>
                            <a:schemeClr val="tx1"/>
                          </a:solidFill>
                          <a:latin typeface="Acumin Pro"/>
                        </a:rPr>
                        <a:t>Requires mount on vehicle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$3000-$6000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24 to 48” </a:t>
                      </a:r>
                      <a:r>
                        <a:rPr lang="en-US" sz="1100" b="0">
                          <a:solidFill>
                            <a:schemeClr val="tx1"/>
                          </a:solidFill>
                          <a:latin typeface="Acumin Pro"/>
                        </a:rPr>
                        <a:t>(Based on model)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chemeClr val="tx1"/>
                          </a:solidFill>
                          <a:latin typeface="Acumin Pro"/>
                        </a:rPr>
                        <a:t>Designed for vehicle mounting, automated sampling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0">
                          <a:solidFill>
                            <a:schemeClr val="tx1"/>
                          </a:solidFill>
                          <a:latin typeface="Acumin Pro"/>
                        </a:rPr>
                        <a:t>Requires standard 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Yes, partners with 3</a:t>
                      </a:r>
                      <a:r>
                        <a:rPr lang="en-US" sz="1100" b="1" baseline="30000">
                          <a:solidFill>
                            <a:schemeClr val="tx1"/>
                          </a:solidFill>
                          <a:latin typeface="Acumin Pro"/>
                        </a:rPr>
                        <a:t>rd</a:t>
                      </a:r>
                      <a:r>
                        <a:rPr lang="en-US" sz="1100" b="1">
                          <a:solidFill>
                            <a:schemeClr val="tx1"/>
                          </a:solidFill>
                          <a:latin typeface="Acumin Pro"/>
                        </a:rPr>
                        <a:t> party to provide (FARMQA)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2639"/>
                  </a:ext>
                </a:extLst>
              </a:tr>
            </a:tbl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E8394E0-1BAF-7115-1448-B6B37B72A81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88267" y="719439"/>
            <a:ext cx="11277600" cy="365760"/>
          </a:xfrm>
        </p:spPr>
        <p:txBody>
          <a:bodyPr/>
          <a:lstStyle/>
          <a:p>
            <a:r>
              <a:rPr lang="en-US" sz="2000"/>
              <a:t>Current Soil Sampling Solutions are expensive, complex, and outdated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CC0ADBF-D74F-4E61-E948-9A196B61D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153" y="218290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/>
              <a:t>PDR Recap – Competitive Landscape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3AB84-B707-64D2-F8C0-ABE14E8EF8A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442BD64-99BE-D95B-451A-4C95D34042CC}"/>
              </a:ext>
            </a:extLst>
          </p:cNvPr>
          <p:cNvSpPr/>
          <p:nvPr/>
        </p:nvSpPr>
        <p:spPr>
          <a:xfrm>
            <a:off x="1828797" y="2158595"/>
            <a:ext cx="1546579" cy="1274967"/>
          </a:xfrm>
          <a:prstGeom prst="rect">
            <a:avLst/>
          </a:prstGeom>
          <a:solidFill>
            <a:srgbClr val="CFB991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Acumin Pro"/>
              </a:rPr>
              <a:t>AMS Soil Probes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6F8E1C-3FB1-9593-D6B1-B410AFA11024}"/>
              </a:ext>
            </a:extLst>
          </p:cNvPr>
          <p:cNvSpPr/>
          <p:nvPr/>
        </p:nvSpPr>
        <p:spPr>
          <a:xfrm>
            <a:off x="1828797" y="3433562"/>
            <a:ext cx="1546580" cy="1274967"/>
          </a:xfrm>
          <a:prstGeom prst="rect">
            <a:avLst/>
          </a:prstGeom>
          <a:solidFill>
            <a:srgbClr val="EBD99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err="1">
                <a:solidFill>
                  <a:schemeClr val="tx1"/>
                </a:solidFill>
                <a:latin typeface="Acumin Pro"/>
              </a:rPr>
              <a:t>WintexAgro</a:t>
            </a:r>
            <a:r>
              <a:rPr lang="en-US" sz="1400" b="1">
                <a:solidFill>
                  <a:schemeClr val="tx1"/>
                </a:solidFill>
                <a:latin typeface="Acumin Pro"/>
              </a:rPr>
              <a:t> 1000 Automatic Soil Sampler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768AD60-6A0D-A6E6-C8F3-DDA2EB3ECFFA}"/>
              </a:ext>
            </a:extLst>
          </p:cNvPr>
          <p:cNvSpPr/>
          <p:nvPr/>
        </p:nvSpPr>
        <p:spPr>
          <a:xfrm>
            <a:off x="1828796" y="4708530"/>
            <a:ext cx="1550809" cy="1259383"/>
          </a:xfrm>
          <a:prstGeom prst="rect">
            <a:avLst/>
          </a:prstGeom>
          <a:solidFill>
            <a:srgbClr val="DDB945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Acumin Pro"/>
              </a:rPr>
              <a:t>Amity Technology Soil Sampler</a:t>
            </a:r>
          </a:p>
        </p:txBody>
      </p:sp>
      <p:pic>
        <p:nvPicPr>
          <p:cNvPr id="1026" name="Picture 2" descr="Soil Sampler Probe – Dimo's Tool &amp; Die/Labtronics | Winnipeg Manitoba">
            <a:extLst>
              <a:ext uri="{FF2B5EF4-FFF2-40B4-BE49-F238E27FC236}">
                <a16:creationId xmlns:a16="http://schemas.microsoft.com/office/drawing/2014/main" id="{D793A242-CD32-4736-F395-8A5AE0EBD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77" t="12342" r="17964" b="15104"/>
          <a:stretch/>
        </p:blipFill>
        <p:spPr bwMode="auto">
          <a:xfrm>
            <a:off x="299153" y="2158593"/>
            <a:ext cx="1529645" cy="1270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 green and yellow vehicle&#10;&#10;Description automatically generated">
            <a:extLst>
              <a:ext uri="{FF2B5EF4-FFF2-40B4-BE49-F238E27FC236}">
                <a16:creationId xmlns:a16="http://schemas.microsoft.com/office/drawing/2014/main" id="{BA75250F-941A-ABAD-6F25-D10B4E7B67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4" y="3429000"/>
            <a:ext cx="1529644" cy="1270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10" descr="A tractor in a field&#10;&#10;Description automatically generated">
            <a:extLst>
              <a:ext uri="{FF2B5EF4-FFF2-40B4-BE49-F238E27FC236}">
                <a16:creationId xmlns:a16="http://schemas.microsoft.com/office/drawing/2014/main" id="{B071924E-3605-BFA5-790C-5CA00DD8E95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153" y="4708529"/>
            <a:ext cx="1544757" cy="1259882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Parallelogram 11">
            <a:extLst>
              <a:ext uri="{FF2B5EF4-FFF2-40B4-BE49-F238E27FC236}">
                <a16:creationId xmlns:a16="http://schemas.microsoft.com/office/drawing/2014/main" id="{043FB3E5-0376-37F2-2F06-6DDDE4950B94}"/>
              </a:ext>
            </a:extLst>
          </p:cNvPr>
          <p:cNvSpPr/>
          <p:nvPr/>
        </p:nvSpPr>
        <p:spPr>
          <a:xfrm>
            <a:off x="3488264" y="1244092"/>
            <a:ext cx="1229782" cy="865137"/>
          </a:xfrm>
          <a:prstGeom prst="parallelogram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3" name="Parallelogram 12">
            <a:extLst>
              <a:ext uri="{FF2B5EF4-FFF2-40B4-BE49-F238E27FC236}">
                <a16:creationId xmlns:a16="http://schemas.microsoft.com/office/drawing/2014/main" id="{4A3D6881-27E0-A2A0-E4A0-AEC7A730A9B2}"/>
              </a:ext>
            </a:extLst>
          </p:cNvPr>
          <p:cNvSpPr/>
          <p:nvPr/>
        </p:nvSpPr>
        <p:spPr>
          <a:xfrm>
            <a:off x="4333739" y="1244092"/>
            <a:ext cx="1229782" cy="865137"/>
          </a:xfrm>
          <a:prstGeom prst="parallelogram">
            <a:avLst/>
          </a:prstGeom>
          <a:solidFill>
            <a:srgbClr val="EBD99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4" name="Parallelogram 13">
            <a:extLst>
              <a:ext uri="{FF2B5EF4-FFF2-40B4-BE49-F238E27FC236}">
                <a16:creationId xmlns:a16="http://schemas.microsoft.com/office/drawing/2014/main" id="{F396237B-0546-40CB-260C-C43E009FA835}"/>
              </a:ext>
            </a:extLst>
          </p:cNvPr>
          <p:cNvSpPr/>
          <p:nvPr/>
        </p:nvSpPr>
        <p:spPr>
          <a:xfrm>
            <a:off x="5213370" y="1244092"/>
            <a:ext cx="1229782" cy="865137"/>
          </a:xfrm>
          <a:prstGeom prst="parallelogram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5" name="Parallelogram 14">
            <a:extLst>
              <a:ext uri="{FF2B5EF4-FFF2-40B4-BE49-F238E27FC236}">
                <a16:creationId xmlns:a16="http://schemas.microsoft.com/office/drawing/2014/main" id="{C3A2C4FA-93C5-94A9-EEDA-30D462080B1E}"/>
              </a:ext>
            </a:extLst>
          </p:cNvPr>
          <p:cNvSpPr/>
          <p:nvPr/>
        </p:nvSpPr>
        <p:spPr>
          <a:xfrm>
            <a:off x="6058845" y="1244092"/>
            <a:ext cx="1229782" cy="865137"/>
          </a:xfrm>
          <a:prstGeom prst="parallelogram">
            <a:avLst/>
          </a:prstGeom>
          <a:solidFill>
            <a:srgbClr val="EBD99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6" name="Parallelogram 15">
            <a:extLst>
              <a:ext uri="{FF2B5EF4-FFF2-40B4-BE49-F238E27FC236}">
                <a16:creationId xmlns:a16="http://schemas.microsoft.com/office/drawing/2014/main" id="{AB77B143-7580-756F-E9A1-C45510BBAF6A}"/>
              </a:ext>
            </a:extLst>
          </p:cNvPr>
          <p:cNvSpPr/>
          <p:nvPr/>
        </p:nvSpPr>
        <p:spPr>
          <a:xfrm>
            <a:off x="6989719" y="1244092"/>
            <a:ext cx="1352769" cy="865137"/>
          </a:xfrm>
          <a:prstGeom prst="parallelogram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7" name="Parallelogram 16">
            <a:extLst>
              <a:ext uri="{FF2B5EF4-FFF2-40B4-BE49-F238E27FC236}">
                <a16:creationId xmlns:a16="http://schemas.microsoft.com/office/drawing/2014/main" id="{D45A4D8A-EBB1-60AD-6B64-C9CD35214CC7}"/>
              </a:ext>
            </a:extLst>
          </p:cNvPr>
          <p:cNvSpPr/>
          <p:nvPr/>
        </p:nvSpPr>
        <p:spPr>
          <a:xfrm>
            <a:off x="8129725" y="1244092"/>
            <a:ext cx="1060704" cy="865137"/>
          </a:xfrm>
          <a:prstGeom prst="parallelogram">
            <a:avLst/>
          </a:prstGeom>
          <a:solidFill>
            <a:srgbClr val="EBD99F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Montserrat" panose="00000500000000000000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D65ED49-1755-ECBD-C5C1-2CB490EBB719}"/>
              </a:ext>
            </a:extLst>
          </p:cNvPr>
          <p:cNvSpPr txBox="1"/>
          <p:nvPr/>
        </p:nvSpPr>
        <p:spPr>
          <a:xfrm rot="18151600">
            <a:off x="3385375" y="1492679"/>
            <a:ext cx="122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Acumin Pro"/>
              </a:rPr>
              <a:t>Portability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90B5DD-0406-4CAB-85B1-A3DFAAF31C57}"/>
              </a:ext>
            </a:extLst>
          </p:cNvPr>
          <p:cNvSpPr txBox="1"/>
          <p:nvPr/>
        </p:nvSpPr>
        <p:spPr>
          <a:xfrm rot="18151600">
            <a:off x="4275548" y="1522771"/>
            <a:ext cx="122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cumin Pro"/>
              </a:rPr>
              <a:t>Cost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2E89896-7DDB-2C2C-5D46-1E69A139AA54}"/>
              </a:ext>
            </a:extLst>
          </p:cNvPr>
          <p:cNvSpPr txBox="1"/>
          <p:nvPr/>
        </p:nvSpPr>
        <p:spPr>
          <a:xfrm rot="18151600">
            <a:off x="5118854" y="1415048"/>
            <a:ext cx="122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Acumin Pro"/>
              </a:rPr>
              <a:t>Sampling</a:t>
            </a:r>
          </a:p>
          <a:p>
            <a:pPr algn="ctr"/>
            <a:r>
              <a:rPr lang="en-US" sz="1400" b="1">
                <a:solidFill>
                  <a:schemeClr val="bg1"/>
                </a:solidFill>
                <a:latin typeface="Acumin Pro"/>
              </a:rPr>
              <a:t>Depth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C3914CF-D8B4-689E-02AC-2C131F177B00}"/>
              </a:ext>
            </a:extLst>
          </p:cNvPr>
          <p:cNvSpPr txBox="1"/>
          <p:nvPr/>
        </p:nvSpPr>
        <p:spPr>
          <a:xfrm rot="18151600">
            <a:off x="6008653" y="1456914"/>
            <a:ext cx="122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cumin Pro"/>
              </a:rPr>
              <a:t>Operation</a:t>
            </a:r>
          </a:p>
          <a:p>
            <a:pPr algn="ctr"/>
            <a:r>
              <a:rPr lang="en-US" sz="1400" b="1">
                <a:latin typeface="Acumin Pro"/>
              </a:rPr>
              <a:t>Type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7DF44D0-BDAF-7544-8AA2-BF482480C28B}"/>
              </a:ext>
            </a:extLst>
          </p:cNvPr>
          <p:cNvSpPr txBox="1"/>
          <p:nvPr/>
        </p:nvSpPr>
        <p:spPr>
          <a:xfrm rot="18151600">
            <a:off x="7020222" y="1532496"/>
            <a:ext cx="12297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solidFill>
                  <a:schemeClr val="bg1"/>
                </a:solidFill>
                <a:latin typeface="Acumin Pro"/>
              </a:rPr>
              <a:t>Durability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0B7215B-1650-71CD-1268-6E0E1AA93182}"/>
              </a:ext>
            </a:extLst>
          </p:cNvPr>
          <p:cNvSpPr txBox="1"/>
          <p:nvPr/>
        </p:nvSpPr>
        <p:spPr>
          <a:xfrm rot="18151600">
            <a:off x="8067298" y="1424775"/>
            <a:ext cx="12297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>
                <a:latin typeface="Acumin Pro"/>
              </a:rPr>
              <a:t>Real-Time Data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1DD8E12E-FD02-1DFC-8CF6-52F905CFF7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81429" y="2158593"/>
            <a:ext cx="2567396" cy="3733144"/>
          </a:xfrm>
        </p:spPr>
        <p:txBody>
          <a:bodyPr vert="horz" lIns="91440" tIns="45720" rIns="91440" bIns="45720" numCol="1" rtlCol="0" anchor="t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</a:rPr>
              <a:t>Cost: </a:t>
            </a:r>
            <a:r>
              <a:rPr lang="en-US" sz="1600">
                <a:latin typeface="Acumin Pro"/>
              </a:rPr>
              <a:t>High-end solutions cost $5,000+, while cheaper alternatives lack precision and automation.</a:t>
            </a:r>
            <a:endParaRPr lang="en-US" sz="1600">
              <a:latin typeface="Acumin Pro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  <a:ea typeface="Times New Roman" panose="02020603050405020304" pitchFamily="18" charset="0"/>
                <a:cs typeface="Times New Roman" panose="02020603050405020304" pitchFamily="18" charset="0"/>
              </a:rPr>
              <a:t>Operation: </a:t>
            </a:r>
            <a:r>
              <a:rPr lang="en-US" sz="1600">
                <a:latin typeface="Acumin Pro"/>
              </a:rPr>
              <a:t>Advanced models require skilled operation, while manual tools are slow and labor-intensive.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b="1">
                <a:latin typeface="Acumin Pro"/>
                <a:ea typeface="Times New Roman" panose="02020603050405020304" pitchFamily="18" charset="0"/>
                <a:cs typeface="Times New Roman" panose="02020603050405020304" pitchFamily="18" charset="0"/>
              </a:rPr>
              <a:t>Insights: </a:t>
            </a:r>
            <a:r>
              <a:rPr lang="en-US" sz="1600">
                <a:latin typeface="Acumin Pro"/>
              </a:rPr>
              <a:t>Lab-based testing takes days, preventing real-time decision-making for farmers and researchers.</a:t>
            </a:r>
            <a:endParaRPr lang="en-US" sz="1600" b="1">
              <a:latin typeface="Acumin Pro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>
              <a:latin typeface="Acumin Pro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79AA2A-C479-A934-8202-E923FBA34B99}"/>
              </a:ext>
            </a:extLst>
          </p:cNvPr>
          <p:cNvSpPr txBox="1"/>
          <p:nvPr/>
        </p:nvSpPr>
        <p:spPr>
          <a:xfrm>
            <a:off x="9533908" y="1322715"/>
            <a:ext cx="252450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>
                <a:latin typeface="Acumin Pro"/>
              </a:rPr>
              <a:t>Market Gap for an </a:t>
            </a:r>
            <a:r>
              <a:rPr lang="en-US" sz="2000" b="1" i="1">
                <a:latin typeface="Acumin Pro"/>
              </a:rPr>
              <a:t>Intermediate</a:t>
            </a:r>
            <a:r>
              <a:rPr lang="en-US" sz="2000" b="1">
                <a:latin typeface="Acumin Pro"/>
              </a:rPr>
              <a:t> Solution</a:t>
            </a:r>
          </a:p>
        </p:txBody>
      </p:sp>
    </p:spTree>
    <p:extLst>
      <p:ext uri="{BB962C8B-B14F-4D97-AF65-F5344CB8AC3E}">
        <p14:creationId xmlns:p14="http://schemas.microsoft.com/office/powerpoint/2010/main" val="1675258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build="p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FD071C-95FA-D333-E844-E40653E582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CF8E94D-80C1-FF73-8799-8818B52941E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Concept 1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DDFC085E-CA85-6012-802B-8CF84416B9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Concept 2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88D8015-4940-BABE-752E-9FE7A5B60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Concept 3 (Selected)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BB188AEB-483C-58C3-E114-7485430999DC}"/>
              </a:ext>
            </a:extLst>
          </p:cNvPr>
          <p:cNvSpPr>
            <a:spLocks noGrp="1"/>
          </p:cNvSpPr>
          <p:nvPr>
            <p:ph type="body" sz="half" idx="24"/>
          </p:nvPr>
        </p:nvSpPr>
        <p:spPr>
          <a:xfrm>
            <a:off x="4590503" y="1720202"/>
            <a:ext cx="2936785" cy="2295182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b="1">
                <a:latin typeface="Acumin Pro"/>
              </a:rPr>
              <a:t>Function:</a:t>
            </a:r>
          </a:p>
          <a:p>
            <a:r>
              <a:rPr lang="en-US">
                <a:latin typeface="Acumin Pro"/>
              </a:rPr>
              <a:t> - Drill and collect</a:t>
            </a:r>
          </a:p>
          <a:p>
            <a:r>
              <a:rPr lang="en-US">
                <a:latin typeface="Acumin Pro"/>
              </a:rPr>
              <a:t> - High Torque, Can get lodged </a:t>
            </a:r>
          </a:p>
          <a:p>
            <a:pPr>
              <a:lnSpc>
                <a:spcPct val="110000"/>
              </a:lnSpc>
            </a:pPr>
            <a:r>
              <a:rPr lang="en-US" sz="1200" b="1">
                <a:latin typeface="Segoe UI"/>
                <a:cs typeface="Segoe UI"/>
              </a:rPr>
              <a:t>Decision Matrix: </a:t>
            </a:r>
            <a:endParaRPr lang="en-US" sz="1200">
              <a:latin typeface="Segoe UI"/>
              <a:cs typeface="Segoe UI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Segoe UI"/>
                <a:cs typeface="Segoe UI"/>
              </a:rPr>
              <a:t> - Sampling Accuracy: -5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Segoe UI"/>
                <a:cs typeface="Segoe UI"/>
              </a:rPr>
              <a:t> - Durability: 0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Segoe UI"/>
                <a:cs typeface="Segoe UI"/>
              </a:rPr>
              <a:t> - Precision in depth collection: 5</a:t>
            </a:r>
          </a:p>
          <a:p>
            <a:pPr>
              <a:lnSpc>
                <a:spcPct val="110000"/>
              </a:lnSpc>
            </a:pPr>
            <a:r>
              <a:rPr lang="en-US" sz="1200" b="1">
                <a:highlight>
                  <a:srgbClr val="FFFF00"/>
                </a:highlight>
                <a:latin typeface="Segoe UI"/>
                <a:cs typeface="Segoe UI"/>
              </a:rPr>
              <a:t>Total: 23 </a:t>
            </a:r>
            <a:endParaRPr lang="en-US" sz="1200">
              <a:highlight>
                <a:srgbClr val="FFFF00"/>
              </a:highlight>
              <a:latin typeface="Segoe UI"/>
              <a:cs typeface="Segoe UI"/>
            </a:endParaRPr>
          </a:p>
          <a:p>
            <a:endParaRPr lang="en-US">
              <a:latin typeface="Acumin Pro"/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A971FC23-39C8-E24C-A465-92B36A22C3A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8143791" y="1769500"/>
            <a:ext cx="2936786" cy="2280804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10000"/>
              </a:lnSpc>
            </a:pPr>
            <a:r>
              <a:rPr lang="en-US" b="1">
                <a:latin typeface="Acumin Pro"/>
              </a:rPr>
              <a:t>Function:</a:t>
            </a:r>
            <a:endParaRPr lang="en-US" b="1"/>
          </a:p>
          <a:p>
            <a:pPr>
              <a:lnSpc>
                <a:spcPct val="110000"/>
              </a:lnSpc>
            </a:pPr>
            <a:r>
              <a:rPr lang="en-US">
                <a:latin typeface="Acumin Pro"/>
              </a:rPr>
              <a:t> -  Pushes in ground, collects sample</a:t>
            </a:r>
          </a:p>
          <a:p>
            <a:pPr>
              <a:lnSpc>
                <a:spcPct val="110000"/>
              </a:lnSpc>
            </a:pPr>
            <a:r>
              <a:rPr lang="en-US">
                <a:latin typeface="Acumin Pro"/>
              </a:rPr>
              <a:t> -  Separate Data Acquistion system</a:t>
            </a:r>
          </a:p>
          <a:p>
            <a:pPr>
              <a:lnSpc>
                <a:spcPct val="110000"/>
              </a:lnSpc>
            </a:pPr>
            <a:r>
              <a:rPr lang="en-US" b="1">
                <a:latin typeface="Acumin Pro"/>
              </a:rPr>
              <a:t>Decision Matrix: </a:t>
            </a:r>
          </a:p>
          <a:p>
            <a:pPr>
              <a:lnSpc>
                <a:spcPct val="110000"/>
              </a:lnSpc>
            </a:pPr>
            <a:r>
              <a:rPr lang="en-US">
                <a:latin typeface="Acumin Pro"/>
              </a:rPr>
              <a:t> - Sampling Accuracy: 10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>
                <a:latin typeface="Acumin Pro"/>
              </a:rPr>
              <a:t> -  Durability: 4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>
                <a:latin typeface="Acumin Pro"/>
              </a:rPr>
              <a:t> -  Precision in depth collection: 10</a:t>
            </a:r>
            <a:endParaRPr lang="en-US"/>
          </a:p>
          <a:p>
            <a:pPr>
              <a:lnSpc>
                <a:spcPct val="110000"/>
              </a:lnSpc>
            </a:pPr>
            <a:r>
              <a:rPr lang="en-US" b="1">
                <a:highlight>
                  <a:srgbClr val="FFFF00"/>
                </a:highlight>
                <a:latin typeface="Acumin Pro"/>
              </a:rPr>
              <a:t>Total: 52</a:t>
            </a:r>
            <a:r>
              <a:rPr lang="en-US">
                <a:highlight>
                  <a:srgbClr val="FFFF00"/>
                </a:highlight>
                <a:latin typeface="Acumin Pro"/>
              </a:rPr>
              <a:t> </a:t>
            </a:r>
            <a:endParaRPr lang="en-US">
              <a:highlight>
                <a:srgbClr val="FFFF00"/>
              </a:highlight>
            </a:endParaRP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D2DD661-5E64-407E-74FC-4E2B6A52E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5538" y="238972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>
                <a:latin typeface="Acumin Pro Condensed Semibold"/>
              </a:rPr>
              <a:t>PDR Recap – Design Selection Process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743C88-B328-9F4B-8D8D-524D0B571B70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8F2C32-6138-170E-F77C-3ED0BE4934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7658" t="2097" r="1672" b="67104"/>
          <a:stretch/>
        </p:blipFill>
        <p:spPr>
          <a:xfrm rot="10800000">
            <a:off x="1087080" y="4085088"/>
            <a:ext cx="2924892" cy="1577056"/>
          </a:xfrm>
          <a:prstGeom prst="rect">
            <a:avLst/>
          </a:prstGeom>
        </p:spPr>
      </p:pic>
      <p:pic>
        <p:nvPicPr>
          <p:cNvPr id="22" name="Picture 21" descr="A drawing of a pencil and a pencil&#10;&#10;AI-generated content may be incorrect.">
            <a:extLst>
              <a:ext uri="{FF2B5EF4-FFF2-40B4-BE49-F238E27FC236}">
                <a16:creationId xmlns:a16="http://schemas.microsoft.com/office/drawing/2014/main" id="{7C0B2BAF-0841-FBE6-0C0F-8856525CE3E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1972" t="3679" r="792" b="70565"/>
          <a:stretch/>
        </p:blipFill>
        <p:spPr>
          <a:xfrm rot="10800000">
            <a:off x="4617302" y="4101050"/>
            <a:ext cx="2945608" cy="1569184"/>
          </a:xfrm>
          <a:prstGeom prst="rect">
            <a:avLst/>
          </a:prstGeom>
        </p:spPr>
      </p:pic>
      <p:sp>
        <p:nvSpPr>
          <p:cNvPr id="26" name="Text Placeholder 12">
            <a:extLst>
              <a:ext uri="{FF2B5EF4-FFF2-40B4-BE49-F238E27FC236}">
                <a16:creationId xmlns:a16="http://schemas.microsoft.com/office/drawing/2014/main" id="{803F8F2B-D1D9-42EF-BC05-73BE87AF666A}"/>
              </a:ext>
            </a:extLst>
          </p:cNvPr>
          <p:cNvSpPr txBox="1">
            <a:spLocks/>
          </p:cNvSpPr>
          <p:nvPr/>
        </p:nvSpPr>
        <p:spPr>
          <a:xfrm>
            <a:off x="1091054" y="1786338"/>
            <a:ext cx="2936785" cy="229518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2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None/>
              <a:defRPr sz="1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latin typeface="Acumin Pro"/>
              </a:rPr>
              <a:t>Function:</a:t>
            </a:r>
          </a:p>
          <a:p>
            <a:r>
              <a:rPr lang="en-US">
                <a:latin typeface="Acumin Pro"/>
              </a:rPr>
              <a:t> - Pressurized Gas, everting system</a:t>
            </a:r>
          </a:p>
          <a:p>
            <a:r>
              <a:rPr lang="en-US">
                <a:latin typeface="Acumin Pro"/>
              </a:rPr>
              <a:t> - Can get jammed </a:t>
            </a:r>
          </a:p>
          <a:p>
            <a:pPr>
              <a:lnSpc>
                <a:spcPct val="110000"/>
              </a:lnSpc>
            </a:pPr>
            <a:r>
              <a:rPr lang="en-US" sz="1200" b="1">
                <a:latin typeface="Segoe UI"/>
                <a:cs typeface="Segoe UI"/>
              </a:rPr>
              <a:t>Decision Matrix: </a:t>
            </a:r>
            <a:endParaRPr lang="en-US" sz="1200">
              <a:latin typeface="Segoe UI"/>
              <a:cs typeface="Segoe UI"/>
            </a:endParaRPr>
          </a:p>
          <a:p>
            <a:pPr>
              <a:lnSpc>
                <a:spcPct val="110000"/>
              </a:lnSpc>
            </a:pPr>
            <a:r>
              <a:rPr lang="en-US" sz="1200">
                <a:latin typeface="Segoe UI"/>
                <a:cs typeface="Segoe UI"/>
              </a:rPr>
              <a:t> - Sampling Accuracy: 5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Segoe UI"/>
                <a:cs typeface="Segoe UI"/>
              </a:rPr>
              <a:t> - Durability: -4</a:t>
            </a:r>
          </a:p>
          <a:p>
            <a:pPr>
              <a:lnSpc>
                <a:spcPct val="110000"/>
              </a:lnSpc>
            </a:pPr>
            <a:r>
              <a:rPr lang="en-US" sz="1200">
                <a:latin typeface="Segoe UI"/>
                <a:cs typeface="Segoe UI"/>
              </a:rPr>
              <a:t> - Precision in depth collection: 5</a:t>
            </a:r>
          </a:p>
          <a:p>
            <a:pPr>
              <a:lnSpc>
                <a:spcPct val="110000"/>
              </a:lnSpc>
            </a:pPr>
            <a:r>
              <a:rPr lang="en-US" sz="1200" b="1">
                <a:highlight>
                  <a:srgbClr val="FFFF00"/>
                </a:highlight>
                <a:latin typeface="Segoe UI"/>
                <a:cs typeface="Segoe UI"/>
              </a:rPr>
              <a:t>Total: 36 </a:t>
            </a:r>
            <a:endParaRPr lang="en-US" sz="1200">
              <a:highlight>
                <a:srgbClr val="FFFF00"/>
              </a:highlight>
              <a:latin typeface="Segoe UI"/>
              <a:cs typeface="Segoe UI"/>
            </a:endParaRPr>
          </a:p>
          <a:p>
            <a:endParaRPr lang="en-US">
              <a:latin typeface="Acumin Pro"/>
            </a:endParaRPr>
          </a:p>
        </p:txBody>
      </p:sp>
      <p:pic>
        <p:nvPicPr>
          <p:cNvPr id="32" name="Picture 31" descr="A diagram of a machine&#10;&#10;AI-generated content may be incorrect.">
            <a:extLst>
              <a:ext uri="{FF2B5EF4-FFF2-40B4-BE49-F238E27FC236}">
                <a16:creationId xmlns:a16="http://schemas.microsoft.com/office/drawing/2014/main" id="{E0D83EE7-C6A6-AF36-4D6C-FF71F6CF6B1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6694" r="-75" b="61555"/>
          <a:stretch/>
        </p:blipFill>
        <p:spPr>
          <a:xfrm>
            <a:off x="8056478" y="4011770"/>
            <a:ext cx="3027139" cy="159081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5E2FCF-2FD7-7945-D97E-4B3FB504EDE2}"/>
              </a:ext>
            </a:extLst>
          </p:cNvPr>
          <p:cNvSpPr txBox="1">
            <a:spLocks/>
          </p:cNvSpPr>
          <p:nvPr/>
        </p:nvSpPr>
        <p:spPr>
          <a:xfrm>
            <a:off x="414652" y="743408"/>
            <a:ext cx="11277600" cy="365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>
                <a:solidFill>
                  <a:schemeClr val="accent4">
                    <a:lumMod val="65000"/>
                  </a:schemeClr>
                </a:solidFill>
                <a:latin typeface="Acumin Pro Condensed Semibold" panose="020B0506020202020204" pitchFamily="34" charset="77"/>
              </a:rPr>
              <a:t>Design process emphasized balancing soil depth profiling/testing, portability, and ease of use</a:t>
            </a:r>
          </a:p>
        </p:txBody>
      </p:sp>
    </p:spTree>
    <p:extLst>
      <p:ext uri="{BB962C8B-B14F-4D97-AF65-F5344CB8AC3E}">
        <p14:creationId xmlns:p14="http://schemas.microsoft.com/office/powerpoint/2010/main" val="38214674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2AF181-B789-B9D4-2219-80586649CA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6A4CD9B1-C727-F658-F132-193817084DB8}"/>
              </a:ext>
            </a:extLst>
          </p:cNvPr>
          <p:cNvSpPr txBox="1"/>
          <p:nvPr/>
        </p:nvSpPr>
        <p:spPr>
          <a:xfrm>
            <a:off x="457200" y="954291"/>
            <a:ext cx="11277600" cy="365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R="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accent4">
                    <a:lumMod val="65000"/>
                  </a:schemeClr>
                </a:solidFill>
                <a:effectLst/>
                <a:uLnTx/>
                <a:uFillTx/>
                <a:latin typeface="Acumin Pro Condensed Semibold" panose="020B0506020202020204" pitchFamily="34" charset="77"/>
                <a:ea typeface="+mn-ea"/>
                <a:cs typeface="+mn-cs"/>
              </a:rPr>
              <a:t>Focused target customers and made appropriate mechanical and software changes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E53EB24-127E-B5D3-618D-7B9DCC38D0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086" y="385004"/>
            <a:ext cx="11266714" cy="58903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400" b="1" i="1" kern="1200" cap="none" baseline="0">
                <a:latin typeface="Acumin Pro Condensed Semibold" panose="020B0506020202020204" pitchFamily="34" charset="77"/>
                <a:ea typeface="+mj-ea"/>
                <a:cs typeface="+mj-cs"/>
              </a:rPr>
              <a:t>PDR Recap – Prototype &amp; Learnings</a:t>
            </a:r>
          </a:p>
        </p:txBody>
      </p:sp>
      <p:pic>
        <p:nvPicPr>
          <p:cNvPr id="22" name="Picture 21" descr="A hand pointing at a piece of paper&#10;&#10;AI-generated content may be incorrect.">
            <a:extLst>
              <a:ext uri="{FF2B5EF4-FFF2-40B4-BE49-F238E27FC236}">
                <a16:creationId xmlns:a16="http://schemas.microsoft.com/office/drawing/2014/main" id="{5D2EF184-F457-6011-6A40-F57BDBAE9D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3501" r="20730" b="4"/>
          <a:stretch/>
        </p:blipFill>
        <p:spPr>
          <a:xfrm>
            <a:off x="446314" y="1542762"/>
            <a:ext cx="2611015" cy="1885677"/>
          </a:xfrm>
          <a:prstGeom prst="rect">
            <a:avLst/>
          </a:prstGeom>
          <a:noFill/>
        </p:spPr>
      </p:pic>
      <p:pic>
        <p:nvPicPr>
          <p:cNvPr id="32" name="Picture 31" descr="A box with wires attached to it&#10;&#10;AI-generated content may be incorrect.">
            <a:extLst>
              <a:ext uri="{FF2B5EF4-FFF2-40B4-BE49-F238E27FC236}">
                <a16:creationId xmlns:a16="http://schemas.microsoft.com/office/drawing/2014/main" id="{A65787F4-4973-4C32-01D5-1C2D7AAD33D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14275" r="-6" b="13355"/>
          <a:stretch/>
        </p:blipFill>
        <p:spPr>
          <a:xfrm>
            <a:off x="6305282" y="1542761"/>
            <a:ext cx="2605756" cy="1885677"/>
          </a:xfrm>
          <a:prstGeom prst="rect">
            <a:avLst/>
          </a:prstGeom>
          <a:noFill/>
        </p:spPr>
      </p:pic>
      <p:pic>
        <p:nvPicPr>
          <p:cNvPr id="28" name="Picture 27" descr="A white box with a hole in it&#10;&#10;AI-generated content may be incorrect.">
            <a:extLst>
              <a:ext uri="{FF2B5EF4-FFF2-40B4-BE49-F238E27FC236}">
                <a16:creationId xmlns:a16="http://schemas.microsoft.com/office/drawing/2014/main" id="{9AAA6B2B-7400-AFE4-5D09-3088DAA6230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19286" r="-6" b="7613"/>
          <a:stretch/>
        </p:blipFill>
        <p:spPr>
          <a:xfrm>
            <a:off x="3346511" y="1542762"/>
            <a:ext cx="2605756" cy="1885677"/>
          </a:xfrm>
          <a:prstGeom prst="rect">
            <a:avLst/>
          </a:prstGeom>
          <a:noFill/>
        </p:spPr>
      </p:pic>
      <p:pic>
        <p:nvPicPr>
          <p:cNvPr id="20" name="Picture 19" descr="A person holding a white object&#10;&#10;AI-generated content may be incorrect.">
            <a:extLst>
              <a:ext uri="{FF2B5EF4-FFF2-40B4-BE49-F238E27FC236}">
                <a16:creationId xmlns:a16="http://schemas.microsoft.com/office/drawing/2014/main" id="{1E8E175C-A7AE-535C-5785-929FAAF4374C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2208" r="-6" b="-6"/>
          <a:stretch/>
        </p:blipFill>
        <p:spPr>
          <a:xfrm>
            <a:off x="9264053" y="1542760"/>
            <a:ext cx="2605756" cy="1885677"/>
          </a:xfrm>
          <a:prstGeom prst="rect">
            <a:avLst/>
          </a:prstGeom>
          <a:noFill/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0EA3B2-3E6E-0D5E-FECA-2671432A62B3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9948231" y="6295058"/>
            <a:ext cx="1786567" cy="32397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>
              <a:spcAft>
                <a:spcPts val="600"/>
              </a:spcAft>
            </a:pPr>
            <a:r>
              <a:rPr lang="en-US" kern="1200">
                <a:latin typeface="+mn-lt"/>
                <a:ea typeface="+mn-ea"/>
                <a:cs typeface="+mn-cs"/>
              </a:rPr>
              <a:t>3/31/23            ‹#›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A6B406-564B-9A94-F830-CCAD17B74C5D}"/>
              </a:ext>
            </a:extLst>
          </p:cNvPr>
          <p:cNvSpPr txBox="1"/>
          <p:nvPr/>
        </p:nvSpPr>
        <p:spPr>
          <a:xfrm>
            <a:off x="446314" y="3512650"/>
            <a:ext cx="2491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err="1">
                <a:latin typeface="Aptos" panose="020B0004020202020204" pitchFamily="34" charset="0"/>
              </a:rPr>
              <a:t>TerraProbe</a:t>
            </a:r>
            <a:r>
              <a:rPr lang="en-US" sz="1200" b="1">
                <a:latin typeface="Aptos" panose="020B0004020202020204" pitchFamily="34" charset="0"/>
              </a:rPr>
              <a:t> Assembly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791C3A-FCBC-29A4-C26B-4C20AB2257A3}"/>
              </a:ext>
            </a:extLst>
          </p:cNvPr>
          <p:cNvSpPr txBox="1"/>
          <p:nvPr/>
        </p:nvSpPr>
        <p:spPr>
          <a:xfrm>
            <a:off x="3400944" y="3512649"/>
            <a:ext cx="2491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ptos" panose="020B0004020202020204" pitchFamily="34" charset="0"/>
              </a:rPr>
              <a:t>Motor-Shaft-Gear System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3CAE855-41BA-9C7D-9F5D-C1F8F61AB396}"/>
              </a:ext>
            </a:extLst>
          </p:cNvPr>
          <p:cNvSpPr txBox="1"/>
          <p:nvPr/>
        </p:nvSpPr>
        <p:spPr>
          <a:xfrm>
            <a:off x="6355574" y="3526294"/>
            <a:ext cx="2491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ptos" panose="020B0004020202020204" pitchFamily="34" charset="0"/>
              </a:rPr>
              <a:t>Soil Testing Probe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9833095-FBA2-D0AC-2A0D-FE8DEF9E553F}"/>
              </a:ext>
            </a:extLst>
          </p:cNvPr>
          <p:cNvSpPr txBox="1"/>
          <p:nvPr/>
        </p:nvSpPr>
        <p:spPr>
          <a:xfrm>
            <a:off x="9310204" y="3512646"/>
            <a:ext cx="24919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>
                <a:latin typeface="Aptos" panose="020B0004020202020204" pitchFamily="34" charset="0"/>
              </a:rPr>
              <a:t>Testing &amp; Slits Design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8BBE53D-5DA1-69A8-F005-2F621639F9B1}"/>
              </a:ext>
            </a:extLst>
          </p:cNvPr>
          <p:cNvSpPr txBox="1"/>
          <p:nvPr/>
        </p:nvSpPr>
        <p:spPr>
          <a:xfrm>
            <a:off x="4995286" y="3851633"/>
            <a:ext cx="220142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/>
              <a:t>Key Learnings</a:t>
            </a:r>
          </a:p>
          <a:p>
            <a:pPr algn="ctr"/>
            <a:endParaRPr lang="en-US" sz="2400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33C70A5-E386-B90C-D4B1-F70EAFF39811}"/>
              </a:ext>
            </a:extLst>
          </p:cNvPr>
          <p:cNvSpPr/>
          <p:nvPr/>
        </p:nvSpPr>
        <p:spPr>
          <a:xfrm>
            <a:off x="9232009" y="4564257"/>
            <a:ext cx="2637800" cy="1339452"/>
          </a:xfrm>
          <a:prstGeom prst="rect">
            <a:avLst/>
          </a:prstGeom>
          <a:gradFill>
            <a:gsLst>
              <a:gs pos="0">
                <a:schemeClr val="accent2">
                  <a:alpha val="20000"/>
                </a:schemeClr>
              </a:gs>
              <a:gs pos="100000">
                <a:schemeClr val="accent3">
                  <a:alpha val="1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umin Pro" panose="020B0504020202020204"/>
              </a:rPr>
              <a:t>Increased</a:t>
            </a: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umin Pro" panose="020B0504020202020204"/>
              </a:rPr>
              <a:t> Slit Height 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umin Pro" panose="020B0504020202020204"/>
              </a:rPr>
              <a:t>&amp; Width for Sensor Accommodation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cumin Pro" panose="020B0504020202020204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E6802D7D-04EA-2C4E-2C77-E9700D89ECCF}"/>
              </a:ext>
            </a:extLst>
          </p:cNvPr>
          <p:cNvGrpSpPr/>
          <p:nvPr/>
        </p:nvGrpSpPr>
        <p:grpSpPr>
          <a:xfrm>
            <a:off x="3294681" y="4572479"/>
            <a:ext cx="2637800" cy="1331230"/>
            <a:chOff x="3328040" y="4866077"/>
            <a:chExt cx="2637800" cy="569967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D4170AF-CB5D-78F6-C4DA-E25B328BF0E1}"/>
                </a:ext>
              </a:extLst>
            </p:cNvPr>
            <p:cNvSpPr/>
            <p:nvPr/>
          </p:nvSpPr>
          <p:spPr>
            <a:xfrm>
              <a:off x="3328040" y="4866077"/>
              <a:ext cx="2637800" cy="569967"/>
            </a:xfrm>
            <a:prstGeom prst="rect">
              <a:avLst/>
            </a:pr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3">
                    <a:alpha val="1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tx1"/>
                  </a:solidFill>
                  <a:latin typeface="Acumin Pro" panose="020B0504020202020204"/>
                </a:rPr>
                <a:t>             Added </a:t>
              </a: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cumin Pro" panose="020B0504020202020204"/>
                </a:rPr>
                <a:t>Bearings for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cumin Pro" panose="020B0504020202020204"/>
                </a:rPr>
                <a:t>Increased Safety</a:t>
              </a:r>
            </a:p>
          </p:txBody>
        </p:sp>
        <p:pic>
          <p:nvPicPr>
            <p:cNvPr id="2050" name="Picture 2" descr="Bearing Icons - Free SVG &amp; PNG Bearing Images - Noun Project">
              <a:extLst>
                <a:ext uri="{FF2B5EF4-FFF2-40B4-BE49-F238E27FC236}">
                  <a16:creationId xmlns:a16="http://schemas.microsoft.com/office/drawing/2014/main" id="{CB6C4A57-5031-EA94-62D3-119A34729B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6958" y="4977172"/>
              <a:ext cx="735312" cy="3399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29BF1AD3-76A7-6821-B812-482B0C4F9514}"/>
              </a:ext>
            </a:extLst>
          </p:cNvPr>
          <p:cNvGrpSpPr/>
          <p:nvPr/>
        </p:nvGrpSpPr>
        <p:grpSpPr>
          <a:xfrm>
            <a:off x="432921" y="4572478"/>
            <a:ext cx="2637800" cy="1331231"/>
            <a:chOff x="373410" y="4866078"/>
            <a:chExt cx="2637800" cy="56996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20DF0863-CCCB-4B55-72C7-C3737CF97F92}"/>
                </a:ext>
              </a:extLst>
            </p:cNvPr>
            <p:cNvSpPr/>
            <p:nvPr/>
          </p:nvSpPr>
          <p:spPr>
            <a:xfrm>
              <a:off x="373410" y="4866078"/>
              <a:ext cx="2637800" cy="569967"/>
            </a:xfrm>
            <a:prstGeom prst="rect">
              <a:avLst/>
            </a:pr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3">
                    <a:alpha val="1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tx1"/>
                  </a:solidFill>
                  <a:latin typeface="Acumin Pro" panose="020B0504020202020204"/>
                </a:rPr>
                <a:t>Converted Foot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tx1"/>
                  </a:solidFill>
                  <a:latin typeface="Acumin Pro" panose="020B0504020202020204"/>
                </a:rPr>
                <a:t>Pedals into Dual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600">
                  <a:solidFill>
                    <a:schemeClr val="tx1"/>
                  </a:solidFill>
                  <a:latin typeface="Acumin Pro" panose="020B0504020202020204"/>
                </a:rPr>
                <a:t>Purpose Handle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umin Pro" panose="020B0504020202020204"/>
              </a:endParaRPr>
            </a:p>
          </p:txBody>
        </p:sp>
        <p:pic>
          <p:nvPicPr>
            <p:cNvPr id="2052" name="Picture 4" descr="Door handle - Free furniture and household icons">
              <a:extLst>
                <a:ext uri="{FF2B5EF4-FFF2-40B4-BE49-F238E27FC236}">
                  <a16:creationId xmlns:a16="http://schemas.microsoft.com/office/drawing/2014/main" id="{1B2CA505-CE01-9107-4FBA-B54984CAF32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340" y="4988484"/>
              <a:ext cx="639648" cy="343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0FFB017-EC57-5235-CC1D-A303FCD6E97C}"/>
              </a:ext>
            </a:extLst>
          </p:cNvPr>
          <p:cNvGrpSpPr/>
          <p:nvPr/>
        </p:nvGrpSpPr>
        <p:grpSpPr>
          <a:xfrm>
            <a:off x="6305282" y="4564257"/>
            <a:ext cx="2637800" cy="1339452"/>
            <a:chOff x="6305282" y="4866076"/>
            <a:chExt cx="2637800" cy="569967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323A72F2-6511-6BFA-323D-42675E1FE58F}"/>
                </a:ext>
              </a:extLst>
            </p:cNvPr>
            <p:cNvSpPr/>
            <p:nvPr/>
          </p:nvSpPr>
          <p:spPr>
            <a:xfrm>
              <a:off x="6305282" y="4866076"/>
              <a:ext cx="2637800" cy="569967"/>
            </a:xfrm>
            <a:prstGeom prst="rect">
              <a:avLst/>
            </a:pr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3">
                    <a:alpha val="15000"/>
                  </a:schemeClr>
                </a:gs>
              </a:gsLst>
              <a:path path="circle">
                <a:fillToRect r="100000" b="100000"/>
              </a:path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cumin Pro" panose="020B0504020202020204"/>
                </a:rPr>
                <a:t>Determined Spacing</a:t>
              </a:r>
              <a:r>
                <a:rPr kumimoji="0" lang="en-US" sz="16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cumin Pro" panose="020B0504020202020204"/>
                </a:rPr>
                <a:t>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cumin Pro" panose="020B0504020202020204"/>
                </a:rPr>
                <a:t>&amp; Wire Management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Acumin Pro" panose="020B0504020202020204"/>
                </a:rPr>
                <a:t>for Electronics</a:t>
              </a: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cumin Pro" panose="020B0504020202020204"/>
              </a:endParaRPr>
            </a:p>
          </p:txBody>
        </p:sp>
        <p:pic>
          <p:nvPicPr>
            <p:cNvPr id="2054" name="Picture 6" descr="Cable Management Icon - Free PNG &amp; SVG 112218 - Noun Project">
              <a:extLst>
                <a:ext uri="{FF2B5EF4-FFF2-40B4-BE49-F238E27FC236}">
                  <a16:creationId xmlns:a16="http://schemas.microsoft.com/office/drawing/2014/main" id="{392E433D-2B33-7F72-7955-BEB7173BF29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30944" y="5046155"/>
              <a:ext cx="452176" cy="205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056" name="Picture 8" descr="Sensor - Free electronics icons">
            <a:extLst>
              <a:ext uri="{FF2B5EF4-FFF2-40B4-BE49-F238E27FC236}">
                <a16:creationId xmlns:a16="http://schemas.microsoft.com/office/drawing/2014/main" id="{EA119BF7-E200-48B9-E83D-82EEE2E70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5257" y="4961835"/>
            <a:ext cx="492370" cy="552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0043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3C388D-2A90-A614-E764-8529CF68E8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1D4C59A-B121-05A2-06A7-0E5485846A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381" y="226875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>
                <a:latin typeface="Acumin Pro Condensed Semibold"/>
              </a:rPr>
              <a:t>Major Changes Since PDR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CE2C8B-EE50-7E37-7CA4-8DE8FBD3A9C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32B55B08-A6ED-54C2-D54A-B3A005861FEA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xfrm>
            <a:off x="298783" y="1165965"/>
            <a:ext cx="285881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1800" b="1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cumin Pro" panose="020B0504020202020204"/>
              </a:rPr>
              <a:t>Streamlined </a:t>
            </a:r>
            <a:r>
              <a:rPr lang="en-US" altLang="en-US" b="1">
                <a:latin typeface="Acumin Pro" panose="020B0504020202020204"/>
              </a:rPr>
              <a:t>Target Market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en-US" b="1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cumin Pro" panose="020B0504020202020204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26" name="Picture 2" descr="Agriculture - Free ecology and environment icons">
            <a:extLst>
              <a:ext uri="{FF2B5EF4-FFF2-40B4-BE49-F238E27FC236}">
                <a16:creationId xmlns:a16="http://schemas.microsoft.com/office/drawing/2014/main" id="{93C9D01C-7177-7904-DBAF-C923FF54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3455" y="1452564"/>
            <a:ext cx="2154600" cy="215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onstruction - Free construction and tools icons">
            <a:extLst>
              <a:ext uri="{FF2B5EF4-FFF2-40B4-BE49-F238E27FC236}">
                <a16:creationId xmlns:a16="http://schemas.microsoft.com/office/drawing/2014/main" id="{C49215DB-5B7B-96F4-DFE3-A2319C0018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0754" y="4016816"/>
            <a:ext cx="1585063" cy="1585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earch Vector Icons free download in SVG, PNG Format">
            <a:extLst>
              <a:ext uri="{FF2B5EF4-FFF2-40B4-BE49-F238E27FC236}">
                <a16:creationId xmlns:a16="http://schemas.microsoft.com/office/drawing/2014/main" id="{D3B447FA-B86F-FF59-A640-095D8C0195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276" y="4073625"/>
            <a:ext cx="1471447" cy="1471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3">
            <a:extLst>
              <a:ext uri="{FF2B5EF4-FFF2-40B4-BE49-F238E27FC236}">
                <a16:creationId xmlns:a16="http://schemas.microsoft.com/office/drawing/2014/main" id="{30B70C61-0D5B-7112-EEA5-8E2B3CB4D2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27977" y="3286396"/>
            <a:ext cx="19055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rgbClr val="92D050"/>
                </a:solidFill>
                <a:latin typeface="Acumin Pro" panose="020B0504020202020204"/>
              </a:rPr>
              <a:t>Agricultural</a:t>
            </a:r>
            <a:endParaRPr lang="en-US" altLang="en-US">
              <a:solidFill>
                <a:srgbClr val="92D050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C32C3-D839-E9C3-68B7-451BE63FF44F}"/>
              </a:ext>
            </a:extLst>
          </p:cNvPr>
          <p:cNvSpPr/>
          <p:nvPr/>
        </p:nvSpPr>
        <p:spPr>
          <a:xfrm>
            <a:off x="328297" y="1609990"/>
            <a:ext cx="2060453" cy="2154600"/>
          </a:xfrm>
          <a:prstGeom prst="rect">
            <a:avLst/>
          </a:prstGeom>
          <a:solidFill>
            <a:srgbClr val="CFB991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Acumin Pro"/>
              </a:rPr>
              <a:t>Primary Focus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ED018EB-BF4C-B62D-9FD8-9A73B237DE30}"/>
              </a:ext>
            </a:extLst>
          </p:cNvPr>
          <p:cNvSpPr/>
          <p:nvPr/>
        </p:nvSpPr>
        <p:spPr>
          <a:xfrm>
            <a:off x="328297" y="3764590"/>
            <a:ext cx="2060454" cy="2186636"/>
          </a:xfrm>
          <a:prstGeom prst="rect">
            <a:avLst/>
          </a:prstGeom>
          <a:solidFill>
            <a:srgbClr val="DDB945"/>
          </a:solidFill>
          <a:ln>
            <a:solidFill>
              <a:schemeClr val="tx2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Acumin Pro"/>
              </a:rPr>
              <a:t>Secondary Focus</a:t>
            </a: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8E617D4C-02A3-AE42-1A6D-DCA778F58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57222" y="5593637"/>
            <a:ext cx="19055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accent2"/>
                </a:solidFill>
                <a:latin typeface="Acumin Pro" panose="020B0504020202020204"/>
              </a:rPr>
              <a:t>Research</a:t>
            </a:r>
            <a:endParaRPr lang="en-US" altLang="en-US">
              <a:solidFill>
                <a:schemeClr val="accent2"/>
              </a:solidFill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5EB5E8-941E-BFDB-CEF8-77B0621988AF}"/>
              </a:ext>
            </a:extLst>
          </p:cNvPr>
          <p:cNvSpPr txBox="1"/>
          <p:nvPr/>
        </p:nvSpPr>
        <p:spPr>
          <a:xfrm>
            <a:off x="4180754" y="5593637"/>
            <a:ext cx="1552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solidFill>
                  <a:schemeClr val="accent5">
                    <a:lumMod val="75000"/>
                  </a:schemeClr>
                </a:solidFill>
                <a:latin typeface="Acumin Pro" panose="020B0504020202020204"/>
              </a:rPr>
              <a:t>Construction</a:t>
            </a:r>
            <a:endParaRPr lang="en-US" altLang="en-US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BCBC1A9-E87F-274C-EB58-CDB67EA2A809}"/>
              </a:ext>
            </a:extLst>
          </p:cNvPr>
          <p:cNvSpPr/>
          <p:nvPr/>
        </p:nvSpPr>
        <p:spPr>
          <a:xfrm>
            <a:off x="2388750" y="1609990"/>
            <a:ext cx="3411260" cy="2154600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C91BCD-2BD8-E96B-322E-C3AC95BF6812}"/>
              </a:ext>
            </a:extLst>
          </p:cNvPr>
          <p:cNvSpPr/>
          <p:nvPr/>
        </p:nvSpPr>
        <p:spPr>
          <a:xfrm>
            <a:off x="2388749" y="3769741"/>
            <a:ext cx="3411261" cy="2193228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42E77A00-4EAA-8988-2D3A-662644D973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46434" y="1205793"/>
            <a:ext cx="285881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latin typeface="Acumin Pro" panose="020B0504020202020204"/>
              </a:rPr>
              <a:t>Mechanical Changes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>
              <a:latin typeface="Acumin Pro" panose="020B0504020202020204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>
              <a:latin typeface="Acumin Pro" panose="020B0504020202020204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>
              <a:latin typeface="Acumin Pro" panose="020B0504020202020204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6057593-E888-D4B1-9677-BB3E08968BAF}"/>
              </a:ext>
            </a:extLst>
          </p:cNvPr>
          <p:cNvSpPr/>
          <p:nvPr/>
        </p:nvSpPr>
        <p:spPr>
          <a:xfrm>
            <a:off x="6309214" y="2051572"/>
            <a:ext cx="893380" cy="703412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B94BB29-569E-2E12-958C-CA635D5C99FE}"/>
              </a:ext>
            </a:extLst>
          </p:cNvPr>
          <p:cNvSpPr txBox="1"/>
          <p:nvPr/>
        </p:nvSpPr>
        <p:spPr>
          <a:xfrm>
            <a:off x="6215699" y="1570557"/>
            <a:ext cx="23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cumin Pro" panose="020B0504020202020204"/>
              </a:rPr>
              <a:t>Payload cross-section: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DB248C-9D2B-6E99-532C-F1BC3C0B8143}"/>
              </a:ext>
            </a:extLst>
          </p:cNvPr>
          <p:cNvSpPr/>
          <p:nvPr/>
        </p:nvSpPr>
        <p:spPr>
          <a:xfrm>
            <a:off x="7849427" y="1996448"/>
            <a:ext cx="893380" cy="813660"/>
          </a:xfrm>
          <a:prstGeom prst="ellipse">
            <a:avLst/>
          </a:prstGeom>
          <a:ln w="28575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B164B167-DC8D-D98C-B76D-8C1EE95512CB}"/>
              </a:ext>
            </a:extLst>
          </p:cNvPr>
          <p:cNvCxnSpPr>
            <a:cxnSpLocks/>
          </p:cNvCxnSpPr>
          <p:nvPr/>
        </p:nvCxnSpPr>
        <p:spPr>
          <a:xfrm>
            <a:off x="7325061" y="2403278"/>
            <a:ext cx="434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C249E9C1-B4AE-8247-43B1-7A60E3F249D5}"/>
              </a:ext>
            </a:extLst>
          </p:cNvPr>
          <p:cNvSpPr txBox="1"/>
          <p:nvPr/>
        </p:nvSpPr>
        <p:spPr>
          <a:xfrm>
            <a:off x="6246434" y="2988558"/>
            <a:ext cx="23227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Acumin Pro" panose="020B0504020202020204"/>
              </a:rPr>
              <a:t>Payload Height :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3F4B5D78-FA16-E314-7D00-50ED7B9FAE78}"/>
              </a:ext>
            </a:extLst>
          </p:cNvPr>
          <p:cNvSpPr/>
          <p:nvPr/>
        </p:nvSpPr>
        <p:spPr>
          <a:xfrm>
            <a:off x="6370957" y="3363456"/>
            <a:ext cx="547486" cy="1608498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972D2DF5-19AF-1A4C-71C0-7E5201A1E5FD}"/>
              </a:ext>
            </a:extLst>
          </p:cNvPr>
          <p:cNvSpPr/>
          <p:nvPr/>
        </p:nvSpPr>
        <p:spPr>
          <a:xfrm>
            <a:off x="8059420" y="3527854"/>
            <a:ext cx="547486" cy="1256965"/>
          </a:xfrm>
          <a:prstGeom prst="roundRect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ED3C631-5393-040F-09B4-7A82B7C4690C}"/>
              </a:ext>
            </a:extLst>
          </p:cNvPr>
          <p:cNvCxnSpPr>
            <a:cxnSpLocks/>
          </p:cNvCxnSpPr>
          <p:nvPr/>
        </p:nvCxnSpPr>
        <p:spPr>
          <a:xfrm>
            <a:off x="7092495" y="3378657"/>
            <a:ext cx="0" cy="159329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3A8D573-920F-F29B-DF3E-7E76D75F9138}"/>
              </a:ext>
            </a:extLst>
          </p:cNvPr>
          <p:cNvCxnSpPr>
            <a:cxnSpLocks/>
          </p:cNvCxnSpPr>
          <p:nvPr/>
        </p:nvCxnSpPr>
        <p:spPr>
          <a:xfrm>
            <a:off x="8773251" y="3527853"/>
            <a:ext cx="0" cy="125696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85FFED4-86CB-23EB-F614-0B3ADFF0E14F}"/>
              </a:ext>
            </a:extLst>
          </p:cNvPr>
          <p:cNvCxnSpPr>
            <a:cxnSpLocks/>
          </p:cNvCxnSpPr>
          <p:nvPr/>
        </p:nvCxnSpPr>
        <p:spPr>
          <a:xfrm>
            <a:off x="7428762" y="4175010"/>
            <a:ext cx="4348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3C010-75E0-9006-FDE8-1A6CDAFAF17C}"/>
                  </a:ext>
                </a:extLst>
              </p:cNvPr>
              <p:cNvSpPr txBox="1"/>
              <p:nvPr/>
            </p:nvSpPr>
            <p:spPr>
              <a:xfrm>
                <a:off x="6342196" y="5073848"/>
                <a:ext cx="57624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18 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1F3C010-75E0-9006-FDE8-1A6CDAFAF1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2196" y="5073848"/>
                <a:ext cx="576247" cy="276999"/>
              </a:xfrm>
              <a:prstGeom prst="rect">
                <a:avLst/>
              </a:prstGeom>
              <a:blipFill>
                <a:blip r:embed="rId6"/>
                <a:stretch>
                  <a:fillRect l="-8421" r="-842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46EC17-66F2-6DF5-81C6-55FBF31F45F1}"/>
                  </a:ext>
                </a:extLst>
              </p:cNvPr>
              <p:cNvSpPr txBox="1"/>
              <p:nvPr/>
            </p:nvSpPr>
            <p:spPr>
              <a:xfrm>
                <a:off x="8059420" y="5073847"/>
                <a:ext cx="57624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𝑖𝑛</m:t>
                      </m:r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446EC17-66F2-6DF5-81C6-55FBF31F45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9420" y="5073847"/>
                <a:ext cx="576248" cy="276999"/>
              </a:xfrm>
              <a:prstGeom prst="rect">
                <a:avLst/>
              </a:prstGeom>
              <a:blipFill>
                <a:blip r:embed="rId7"/>
                <a:stretch>
                  <a:fillRect l="-8421" r="-8421" b="-869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C64CDA-C892-E0C3-7F0E-C84C0B7FA60E}"/>
                  </a:ext>
                </a:extLst>
              </p:cNvPr>
              <p:cNvSpPr txBox="1"/>
              <p:nvPr/>
            </p:nvSpPr>
            <p:spPr>
              <a:xfrm>
                <a:off x="7124081" y="4041848"/>
                <a:ext cx="28796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EEC64CDA-C892-E0C3-7F0E-C84C0B7FA6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4081" y="4041848"/>
                <a:ext cx="287963" cy="276999"/>
              </a:xfrm>
              <a:prstGeom prst="rect">
                <a:avLst/>
              </a:prstGeom>
              <a:blipFill>
                <a:blip r:embed="rId8"/>
                <a:stretch>
                  <a:fillRect l="-19149" r="-6383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2E19B2-616D-3AF6-29BE-CE86CEDF08AD}"/>
                  </a:ext>
                </a:extLst>
              </p:cNvPr>
              <p:cNvSpPr txBox="1"/>
              <p:nvPr/>
            </p:nvSpPr>
            <p:spPr>
              <a:xfrm>
                <a:off x="8861690" y="3883383"/>
                <a:ext cx="2932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A82E19B2-616D-3AF6-29BE-CE86CEDF08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61690" y="3883383"/>
                <a:ext cx="293285" cy="276999"/>
              </a:xfrm>
              <a:prstGeom prst="rect">
                <a:avLst/>
              </a:prstGeom>
              <a:blipFill>
                <a:blip r:embed="rId9"/>
                <a:stretch>
                  <a:fillRect l="-18750" r="-6250"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Rectangle 3">
            <a:extLst>
              <a:ext uri="{FF2B5EF4-FFF2-40B4-BE49-F238E27FC236}">
                <a16:creationId xmlns:a16="http://schemas.microsoft.com/office/drawing/2014/main" id="{3790457C-018A-9ABB-C58C-A3D68F8F32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43413" y="1570557"/>
            <a:ext cx="2656177" cy="31393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latin typeface="Acumin Pro" panose="020B0504020202020204"/>
              </a:rPr>
              <a:t>Removed Temperature Sensor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b="1">
              <a:latin typeface="Acumin Pro" panose="020B0504020202020204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latin typeface="Acumin Pro" panose="020B0504020202020204"/>
              </a:rPr>
              <a:t>Changed from ESP 32 to Arduino UNO</a:t>
            </a: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>
              <a:latin typeface="Acumin Pro" panose="020B0504020202020204"/>
            </a:endParaRPr>
          </a:p>
          <a:p>
            <a:pPr marL="285750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>
                <a:latin typeface="Acumin Pro" panose="020B0504020202020204"/>
              </a:rPr>
              <a:t>Wireless Dashboard to see live sensor results and preliminary analysis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C857835-101E-A77F-D2BE-BE4E3C4DDDDE}"/>
              </a:ext>
            </a:extLst>
          </p:cNvPr>
          <p:cNvSpPr txBox="1"/>
          <p:nvPr/>
        </p:nvSpPr>
        <p:spPr>
          <a:xfrm>
            <a:off x="321976" y="810284"/>
            <a:ext cx="10238260" cy="3970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sz="2200" b="1" i="0" u="none" strike="noStrike" kern="1200" cap="none" spc="0" normalizeH="0" baseline="0" noProof="0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cumin Pro Condensed Semibold" panose="020B0506020202020204" pitchFamily="34" charset="77"/>
                <a:ea typeface="+mn-ea"/>
                <a:cs typeface="+mn-cs"/>
              </a:rPr>
              <a:t>Focused target customers and made appropriate mechanical and software changes</a:t>
            </a:r>
          </a:p>
        </p:txBody>
      </p:sp>
      <p:sp>
        <p:nvSpPr>
          <p:cNvPr id="47" name="Rectangle 3">
            <a:extLst>
              <a:ext uri="{FF2B5EF4-FFF2-40B4-BE49-F238E27FC236}">
                <a16:creationId xmlns:a16="http://schemas.microsoft.com/office/drawing/2014/main" id="{3DE13F2B-670A-7279-0245-4EE4FDAE47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223604" y="1205793"/>
            <a:ext cx="2858814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0" indent="0" algn="l" defTabSz="914400" rtl="0" eaLnBrk="1" fontAlgn="t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Tx/>
              <a:buNone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>
                <a:latin typeface="Acumin Pro" panose="020B0504020202020204"/>
              </a:rPr>
              <a:t>Software Changes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>
              <a:latin typeface="Acumin Pro" panose="020B0504020202020204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>
              <a:latin typeface="Acumin Pro" panose="020B0504020202020204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 b="1">
              <a:latin typeface="Acumin Pro" panose="020B0504020202020204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en-US" altLang="en-US">
              <a:latin typeface="Arial" panose="020B0604020202020204" pitchFamily="34" charset="0"/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C87A39-9111-6339-CD9E-19EDB68EDE66}"/>
              </a:ext>
            </a:extLst>
          </p:cNvPr>
          <p:cNvCxnSpPr/>
          <p:nvPr/>
        </p:nvCxnSpPr>
        <p:spPr>
          <a:xfrm>
            <a:off x="6032585" y="1307162"/>
            <a:ext cx="0" cy="4805203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012FA8-90E7-0F6E-5861-9901E87DF14C}"/>
              </a:ext>
            </a:extLst>
          </p:cNvPr>
          <p:cNvCxnSpPr/>
          <p:nvPr/>
        </p:nvCxnSpPr>
        <p:spPr>
          <a:xfrm>
            <a:off x="9198023" y="1304605"/>
            <a:ext cx="0" cy="4805203"/>
          </a:xfrm>
          <a:prstGeom prst="line">
            <a:avLst/>
          </a:prstGeom>
          <a:ln w="12700"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1608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C13EC8-0940-50CB-829C-AB5084F4DB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5874" y="141187"/>
            <a:ext cx="5790126" cy="768821"/>
          </a:xfrm>
        </p:spPr>
        <p:txBody>
          <a:bodyPr>
            <a:normAutofit/>
          </a:bodyPr>
          <a:lstStyle/>
          <a:p>
            <a:r>
              <a:rPr lang="en-US" sz="3400">
                <a:latin typeface="Acumin Pro Condensed Semibold"/>
              </a:rPr>
              <a:t>Key Product Features &amp; Functions</a:t>
            </a:r>
          </a:p>
        </p:txBody>
      </p:sp>
      <p:pic>
        <p:nvPicPr>
          <p:cNvPr id="7" name="Picture Placeholder 6" descr="A grey rectangular object with a cylindrical object in the middle&#10;&#10;AI-generated content may be incorrect.">
            <a:extLst>
              <a:ext uri="{FF2B5EF4-FFF2-40B4-BE49-F238E27FC236}">
                <a16:creationId xmlns:a16="http://schemas.microsoft.com/office/drawing/2014/main" id="{0A07CEAE-EAD7-13D8-5FA9-00C481DA1033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4593" t="1829" r="7177" b="1978"/>
          <a:stretch/>
        </p:blipFill>
        <p:spPr>
          <a:xfrm>
            <a:off x="6586538" y="1388256"/>
            <a:ext cx="4978678" cy="4625425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1D6D2F-CEAA-3D4E-0E98-87A77C9A8E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05874" y="1579105"/>
            <a:ext cx="6029325" cy="4327714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1400" b="1">
                <a:latin typeface="Aptos" panose="020B0004020202020204" pitchFamily="34" charset="0"/>
                <a:cs typeface="Times New Roman"/>
              </a:rPr>
              <a:t>Customer Design Features:</a:t>
            </a:r>
          </a:p>
          <a:p>
            <a:pPr marL="285750" indent="-285750">
              <a:buFont typeface="Arial" pitchFamily="2" charset="2"/>
              <a:buChar char="•"/>
            </a:pPr>
            <a:r>
              <a:rPr lang="en-US" sz="1400">
                <a:latin typeface="Aptos" panose="020B0004020202020204" pitchFamily="34" charset="0"/>
                <a:cs typeface="Times New Roman"/>
              </a:rPr>
              <a:t>Compact Design: 10” x 12” x 17”, 35 lbs. for easy portability</a:t>
            </a:r>
          </a:p>
          <a:p>
            <a:pPr marL="285750" indent="-285750">
              <a:buFont typeface="Arial" pitchFamily="2" charset="2"/>
              <a:buChar char="•"/>
            </a:pPr>
            <a:r>
              <a:rPr lang="en-US" sz="1400">
                <a:latin typeface="Aptos" panose="020B0004020202020204" pitchFamily="34" charset="0"/>
                <a:cs typeface="Times New Roman"/>
              </a:rPr>
              <a:t>Motor-Controlled System: Rack and pinion mechanism drives payload into soil</a:t>
            </a:r>
          </a:p>
          <a:p>
            <a:pPr marL="285750" indent="-285750">
              <a:buFont typeface="Arial" pitchFamily="2" charset="2"/>
              <a:buChar char="•"/>
            </a:pPr>
            <a:r>
              <a:rPr lang="en-US" sz="1400">
                <a:latin typeface="Aptos" panose="020B0004020202020204" pitchFamily="34" charset="0"/>
                <a:cs typeface="Times New Roman"/>
              </a:rPr>
              <a:t>User-Friendly Features: Foldable foot pedals for added force, removable top lid for maintenance</a:t>
            </a:r>
          </a:p>
          <a:p>
            <a:pPr marL="285750" indent="-285750">
              <a:buFont typeface="Arial" pitchFamily="2" charset="2"/>
              <a:buChar char="•"/>
            </a:pPr>
            <a:r>
              <a:rPr lang="en-US" sz="1400">
                <a:latin typeface="Aptos" panose="020B0004020202020204" pitchFamily="34" charset="0"/>
                <a:cs typeface="Times New Roman"/>
              </a:rPr>
              <a:t>Integrated Testing Probe: Measures moisture, NPK levels for real-time data analysis</a:t>
            </a:r>
          </a:p>
          <a:p>
            <a:pPr marL="285750" indent="-285750">
              <a:buFont typeface="Arial" pitchFamily="2" charset="2"/>
              <a:buChar char="•"/>
            </a:pPr>
            <a:r>
              <a:rPr lang="en-US" sz="1400">
                <a:latin typeface="Aptos" panose="020B0004020202020204" pitchFamily="34" charset="0"/>
                <a:cs typeface="Times New Roman"/>
              </a:rPr>
              <a:t>Modular Inner Payload: Replaceable soil collection chamber </a:t>
            </a:r>
          </a:p>
          <a:p>
            <a:endParaRPr lang="en-US" sz="1400">
              <a:latin typeface="Aptos" panose="020B0004020202020204" pitchFamily="34" charset="0"/>
              <a:cs typeface="Times New Roman"/>
            </a:endParaRPr>
          </a:p>
          <a:p>
            <a:pPr marL="0" marR="0"/>
            <a:r>
              <a:rPr lang="en-US" sz="1400" b="1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Mechanical </a:t>
            </a:r>
            <a:r>
              <a:rPr lang="en-US" sz="1400" b="1">
                <a:latin typeface="Aptos" panose="020B0004020202020204" pitchFamily="34" charset="0"/>
                <a:ea typeface="Times New Roman" panose="02020603050405020304" pitchFamily="18" charset="0"/>
              </a:rPr>
              <a:t>D</a:t>
            </a:r>
            <a:r>
              <a:rPr lang="en-US" sz="1400" b="1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esign </a:t>
            </a:r>
            <a:r>
              <a:rPr lang="en-US" sz="1400" b="1">
                <a:latin typeface="Aptos" panose="020B0004020202020204" pitchFamily="34" charset="0"/>
                <a:ea typeface="Times New Roman" panose="02020603050405020304" pitchFamily="18" charset="0"/>
              </a:rPr>
              <a:t>F</a:t>
            </a:r>
            <a:r>
              <a:rPr lang="en-US" sz="1400" b="1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eatures: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40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Rack and pinion: Drives payload and outer shell into the ground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40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Foldable foot pedals: Allow users to apply downward force for improved penetration.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40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Removable top lid: Provides easy access for maintenance and cleaning.</a:t>
            </a:r>
          </a:p>
          <a:p>
            <a:pPr marL="342900" marR="0" lvl="0" indent="-342900">
              <a:buFont typeface="Symbol" pitchFamily="2" charset="2"/>
              <a:buChar char=""/>
            </a:pPr>
            <a:r>
              <a:rPr lang="en-US" sz="1400">
                <a:effectLst/>
                <a:latin typeface="Aptos" panose="020B0004020202020204" pitchFamily="34" charset="0"/>
                <a:ea typeface="Times New Roman" panose="02020603050405020304" pitchFamily="18" charset="0"/>
              </a:rPr>
              <a:t>Limit switch mechanism: Prevents over-extension of the outer shell during operation.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2C1B15-5025-474D-34C2-1AD301CAB7F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AA8571-A799-1061-6231-2BA5ED5E948D}"/>
              </a:ext>
            </a:extLst>
          </p:cNvPr>
          <p:cNvSpPr txBox="1"/>
          <p:nvPr/>
        </p:nvSpPr>
        <p:spPr>
          <a:xfrm>
            <a:off x="321976" y="810284"/>
            <a:ext cx="10238260" cy="405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2200" b="1" err="1">
                <a:solidFill>
                  <a:srgbClr val="FFFFFF">
                    <a:lumMod val="65000"/>
                  </a:srgbClr>
                </a:solidFill>
                <a:latin typeface="Acumin Pro Condensed Semibold" panose="020B0506020202020204" pitchFamily="34" charset="77"/>
              </a:rPr>
              <a:t>TerraProbe</a:t>
            </a:r>
            <a:r>
              <a:rPr lang="en-US" sz="2200" b="1">
                <a:solidFill>
                  <a:srgbClr val="FFFFFF">
                    <a:lumMod val="65000"/>
                  </a:srgbClr>
                </a:solidFill>
                <a:latin typeface="Acumin Pro Condensed Semibold" panose="020B0506020202020204" pitchFamily="34" charset="77"/>
              </a:rPr>
              <a:t> presents a compact, affordable, user-friendly product, with real-time data insights.</a:t>
            </a:r>
          </a:p>
        </p:txBody>
      </p:sp>
    </p:spTree>
    <p:extLst>
      <p:ext uri="{BB962C8B-B14F-4D97-AF65-F5344CB8AC3E}">
        <p14:creationId xmlns:p14="http://schemas.microsoft.com/office/powerpoint/2010/main" val="20185756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F9FE17-F8A3-486D-7D57-5788D84BC4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B7D702A-BF0E-EAAC-3BC8-7130BC90E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99" y="344811"/>
            <a:ext cx="11266714" cy="589032"/>
          </a:xfrm>
        </p:spPr>
        <p:txBody>
          <a:bodyPr>
            <a:normAutofit/>
          </a:bodyPr>
          <a:lstStyle/>
          <a:p>
            <a:r>
              <a:rPr lang="en-US" sz="3400" err="1">
                <a:latin typeface="Acumin Pro Condensed Semibold"/>
              </a:rPr>
              <a:t>TerraProbe’s</a:t>
            </a:r>
            <a:r>
              <a:rPr lang="en-US" sz="3400">
                <a:latin typeface="Acumin Pro Condensed Semibold"/>
              </a:rPr>
              <a:t> Key CAD Components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7C016-FD56-C3F7-EE2E-B118BA176EC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10176831" y="6258679"/>
            <a:ext cx="1786567" cy="323970"/>
          </a:xfrm>
        </p:spPr>
        <p:txBody>
          <a:bodyPr/>
          <a:lstStyle/>
          <a:p>
            <a:pPr algn="r"/>
            <a:r>
              <a:rPr lang="en-US"/>
              <a:t>3/31/23            ‹#›</a:t>
            </a:r>
          </a:p>
        </p:txBody>
      </p:sp>
      <p:pic>
        <p:nvPicPr>
          <p:cNvPr id="6" name="Picture 5" descr="A blueprint of a metal cylinder&#10;&#10;AI-generated content may be incorrect.">
            <a:extLst>
              <a:ext uri="{FF2B5EF4-FFF2-40B4-BE49-F238E27FC236}">
                <a16:creationId xmlns:a16="http://schemas.microsoft.com/office/drawing/2014/main" id="{00B60F39-CFE2-5EB9-C385-B5DDE042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9" r="5465"/>
          <a:stretch/>
        </p:blipFill>
        <p:spPr>
          <a:xfrm>
            <a:off x="582388" y="1455897"/>
            <a:ext cx="4991163" cy="4310418"/>
          </a:xfrm>
          <a:prstGeom prst="rect">
            <a:avLst/>
          </a:prstGeom>
        </p:spPr>
      </p:pic>
      <p:pic>
        <p:nvPicPr>
          <p:cNvPr id="7" name="Picture 6" descr="A grey cylindrical object with holes&#10;&#10;AI-generated content may be incorrect.">
            <a:extLst>
              <a:ext uri="{FF2B5EF4-FFF2-40B4-BE49-F238E27FC236}">
                <a16:creationId xmlns:a16="http://schemas.microsoft.com/office/drawing/2014/main" id="{CEE66920-CF4B-579A-5DF3-B5DAF85707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8838" y="1452950"/>
            <a:ext cx="2716385" cy="4313365"/>
          </a:xfrm>
          <a:prstGeom prst="rect">
            <a:avLst/>
          </a:prstGeom>
        </p:spPr>
      </p:pic>
      <p:pic>
        <p:nvPicPr>
          <p:cNvPr id="8" name="Picture 7" descr="A black rectangular object with a white background&#10;&#10;AI-generated content may be incorrect.">
            <a:extLst>
              <a:ext uri="{FF2B5EF4-FFF2-40B4-BE49-F238E27FC236}">
                <a16:creationId xmlns:a16="http://schemas.microsoft.com/office/drawing/2014/main" id="{F04FE366-2654-732D-AD08-6F499A214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0510" y="1417583"/>
            <a:ext cx="2606252" cy="4348732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ECAB79A6-477B-CED8-23F0-9B541C38B82E}"/>
              </a:ext>
            </a:extLst>
          </p:cNvPr>
          <p:cNvSpPr txBox="1">
            <a:spLocks/>
          </p:cNvSpPr>
          <p:nvPr/>
        </p:nvSpPr>
        <p:spPr>
          <a:xfrm>
            <a:off x="2323024" y="5876437"/>
            <a:ext cx="1510860" cy="537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latin typeface="Acumin Pro"/>
              </a:rPr>
              <a:t>Base</a:t>
            </a:r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7B1E4B13-3561-49C6-F161-05CEF2E4F6B8}"/>
              </a:ext>
            </a:extLst>
          </p:cNvPr>
          <p:cNvSpPr txBox="1">
            <a:spLocks/>
          </p:cNvSpPr>
          <p:nvPr/>
        </p:nvSpPr>
        <p:spPr>
          <a:xfrm>
            <a:off x="6561600" y="5882994"/>
            <a:ext cx="1510860" cy="537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latin typeface="Acumin Pro"/>
              </a:rPr>
              <a:t>Payload</a:t>
            </a:r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B29D4B0D-A7BD-1D40-E418-5942C48932C1}"/>
              </a:ext>
            </a:extLst>
          </p:cNvPr>
          <p:cNvSpPr txBox="1">
            <a:spLocks/>
          </p:cNvSpPr>
          <p:nvPr/>
        </p:nvSpPr>
        <p:spPr>
          <a:xfrm>
            <a:off x="9477577" y="5876437"/>
            <a:ext cx="1772117" cy="53767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itchFamily="2" charset="2"/>
              <a:buChar char="§"/>
              <a:defRPr sz="20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8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6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5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itchFamily="2" charset="2"/>
              <a:buChar char="§"/>
              <a:defRPr sz="1400" b="0" i="0" kern="1200" baseline="0">
                <a:solidFill>
                  <a:schemeClr val="tx1"/>
                </a:solidFill>
                <a:latin typeface="Acumin Pro" panose="020B0504020202020204" pitchFamily="34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>
                <a:latin typeface="Acumin Pro"/>
              </a:rPr>
              <a:t>Shell and Racks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9FD203-BF3F-7D34-D9A8-24263CF68458}"/>
              </a:ext>
            </a:extLst>
          </p:cNvPr>
          <p:cNvSpPr txBox="1"/>
          <p:nvPr/>
        </p:nvSpPr>
        <p:spPr>
          <a:xfrm>
            <a:off x="387699" y="895408"/>
            <a:ext cx="10238260" cy="4054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lang="en-US" sz="2200" b="1">
                <a:solidFill>
                  <a:srgbClr val="FFFFFF">
                    <a:lumMod val="65000"/>
                  </a:srgbClr>
                </a:solidFill>
                <a:latin typeface="Acumin Pro Condensed Semibold" panose="020B0506020202020204" pitchFamily="34" charset="77"/>
              </a:rPr>
              <a:t>Unique Payload and Rack/Pinion Design for Soil Sampling</a:t>
            </a:r>
          </a:p>
        </p:txBody>
      </p:sp>
    </p:spTree>
    <p:extLst>
      <p:ext uri="{BB962C8B-B14F-4D97-AF65-F5344CB8AC3E}">
        <p14:creationId xmlns:p14="http://schemas.microsoft.com/office/powerpoint/2010/main" val="37680025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EFFFF"/>
      </a:lt1>
      <a:dk2>
        <a:srgbClr val="55585F"/>
      </a:dk2>
      <a:lt2>
        <a:srgbClr val="CECACB"/>
      </a:lt2>
      <a:accent1>
        <a:srgbClr val="CFB891"/>
      </a:accent1>
      <a:accent2>
        <a:srgbClr val="555960"/>
      </a:accent2>
      <a:accent3>
        <a:srgbClr val="8D6F3D"/>
      </a:accent3>
      <a:accent4>
        <a:srgbClr val="FFFFFF"/>
      </a:accent4>
      <a:accent5>
        <a:srgbClr val="DAAA00"/>
      </a:accent5>
      <a:accent6>
        <a:srgbClr val="9D9694"/>
      </a:accent6>
      <a:hlink>
        <a:srgbClr val="000000"/>
      </a:hlink>
      <a:folHlink>
        <a:srgbClr val="FEFFFF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dk1">
            <a:shade val="50000"/>
          </a:schemeClr>
        </a:lnRef>
        <a:fillRef idx="1">
          <a:schemeClr val="dk1"/>
        </a:fillRef>
        <a:effectRef idx="0">
          <a:schemeClr val="dk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Master Template.potx" id="{7A2887B6-AF1A-E24D-8E9D-870BBF53B331}" vid="{56A60E50-7EF6-C244-B1D3-2D887417ED9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d6656b4d-3fa0-4709-acfb-d5e813445d1e">
      <UserInfo>
        <DisplayName>Schott, Thomas H.</DisplayName>
        <AccountId>17</AccountId>
        <AccountType/>
      </UserInfo>
      <UserInfo>
        <DisplayName>Sarault, Olivia M</DisplayName>
        <AccountId>29</AccountId>
        <AccountType/>
      </UserInfo>
      <UserInfo>
        <DisplayName>Hiller, Kelly R</DisplayName>
        <AccountId>98</AccountId>
        <AccountType/>
      </UserInfo>
      <UserInfo>
        <DisplayName>Eddy, Abigail Ellen</DisplayName>
        <AccountId>46</AccountId>
        <AccountType/>
      </UserInfo>
      <UserInfo>
        <DisplayName>Gu, Yu Rain</DisplayName>
        <AccountId>77</AccountId>
        <AccountType/>
      </UserInfo>
      <UserInfo>
        <DisplayName>Reese, Kristy S</DisplayName>
        <AccountId>26</AccountId>
        <AccountType/>
      </UserInfo>
    </SharedWithUsers>
    <lcf76f155ced4ddcb4097134ff3c332f xmlns="37af3f4b-4b66-46f9-8456-831d9bc3e737">
      <Terms xmlns="http://schemas.microsoft.com/office/infopath/2007/PartnerControls"/>
    </lcf76f155ced4ddcb4097134ff3c332f>
    <TaxCatchAll xmlns="d6656b4d-3fa0-4709-acfb-d5e813445d1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4E202481DC1CB46AA011D949D311478" ma:contentTypeVersion="13" ma:contentTypeDescription="Create a new document." ma:contentTypeScope="" ma:versionID="309c718596e4092f54ce9aa93358bb8d">
  <xsd:schema xmlns:xsd="http://www.w3.org/2001/XMLSchema" xmlns:xs="http://www.w3.org/2001/XMLSchema" xmlns:p="http://schemas.microsoft.com/office/2006/metadata/properties" xmlns:ns2="37af3f4b-4b66-46f9-8456-831d9bc3e737" xmlns:ns3="d6656b4d-3fa0-4709-acfb-d5e813445d1e" targetNamespace="http://schemas.microsoft.com/office/2006/metadata/properties" ma:root="true" ma:fieldsID="0c34f3e70276db9d2471c2526b8de3df" ns2:_="" ns3:_="">
    <xsd:import namespace="37af3f4b-4b66-46f9-8456-831d9bc3e737"/>
    <xsd:import namespace="d6656b4d-3fa0-4709-acfb-d5e813445d1e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7af3f4b-4b66-46f9-8456-831d9bc3e737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8e9e90a8-b24c-4be7-8760-a88b2cd47eb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6656b4d-3fa0-4709-acfb-d5e813445d1e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4ebcf308-42de-4d63-b51a-b2360cc04078}" ma:internalName="TaxCatchAll" ma:showField="CatchAllData" ma:web="d6656b4d-3fa0-4709-acfb-d5e813445d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B64EEB-1B4A-4920-AA44-E234D7D487D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1DE0D6C-581B-4814-98E7-EF172D5D46A1}">
  <ds:schemaRefs>
    <ds:schemaRef ds:uri="37af3f4b-4b66-46f9-8456-831d9bc3e737"/>
    <ds:schemaRef ds:uri="d6656b4d-3fa0-4709-acfb-d5e813445d1e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4D795B0-FAA0-424A-9B96-7691ED1EF26B}">
  <ds:schemaRefs>
    <ds:schemaRef ds:uri="37af3f4b-4b66-46f9-8456-831d9bc3e737"/>
    <ds:schemaRef ds:uri="d6656b4d-3fa0-4709-acfb-d5e813445d1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2611</Words>
  <Application>Microsoft Office PowerPoint</Application>
  <PresentationFormat>Widescreen</PresentationFormat>
  <Paragraphs>510</Paragraphs>
  <Slides>26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45" baseType="lpstr">
      <vt:lpstr>Wingdings</vt:lpstr>
      <vt:lpstr>Symbol</vt:lpstr>
      <vt:lpstr>Segoe UI</vt:lpstr>
      <vt:lpstr>Montserrat</vt:lpstr>
      <vt:lpstr>Calibri</vt:lpstr>
      <vt:lpstr>Times New Roman</vt:lpstr>
      <vt:lpstr>Franklin Gothic Book</vt:lpstr>
      <vt:lpstr>Cambria Math</vt:lpstr>
      <vt:lpstr>Franklin Gothic Medium Cond</vt:lpstr>
      <vt:lpstr>Acumin Pro Condensed Semibold</vt:lpstr>
      <vt:lpstr>Acumin Pro</vt:lpstr>
      <vt:lpstr>Acumin Pro Semibold</vt:lpstr>
      <vt:lpstr>Acumin Pro Medium</vt:lpstr>
      <vt:lpstr>Courier New</vt:lpstr>
      <vt:lpstr>Aptos</vt:lpstr>
      <vt:lpstr>inter</vt:lpstr>
      <vt:lpstr>Arial</vt:lpstr>
      <vt:lpstr>Franklin Gothic Medium</vt:lpstr>
      <vt:lpstr>Office Theme</vt:lpstr>
      <vt:lpstr>Critical Design Review (CDR) TerraProbe</vt:lpstr>
      <vt:lpstr>Meet the Team</vt:lpstr>
      <vt:lpstr>PDR Recap – Problem &amp; Customer Requirements</vt:lpstr>
      <vt:lpstr>PDR Recap – Competitive Landscape</vt:lpstr>
      <vt:lpstr>PDR Recap – Design Selection Process</vt:lpstr>
      <vt:lpstr>PDR Recap – Prototype &amp; Learnings</vt:lpstr>
      <vt:lpstr>Major Changes Since PDR</vt:lpstr>
      <vt:lpstr>Key Product Features &amp; Functions</vt:lpstr>
      <vt:lpstr>TerraProbe’s Key CAD Components</vt:lpstr>
      <vt:lpstr>TerraProbe’s Sub-Assemblies</vt:lpstr>
      <vt:lpstr>Pricing &amp; Competitive Advantage</vt:lpstr>
      <vt:lpstr>TerraProbe Soil-IQ Dashboard </vt:lpstr>
      <vt:lpstr>Analysis: Pinion &amp; Rack, Force Soil Modelling</vt:lpstr>
      <vt:lpstr>Analysis: Gear Failure</vt:lpstr>
      <vt:lpstr>Analysis: Shaft Design</vt:lpstr>
      <vt:lpstr>Motor Driver System - Electrical Diagrams</vt:lpstr>
      <vt:lpstr>Data Acquisition System Electrical Diagrams</vt:lpstr>
      <vt:lpstr>BOM: Materials &amp; Costs / Sourcing Plan</vt:lpstr>
      <vt:lpstr>Economic Analysis</vt:lpstr>
      <vt:lpstr>Manufacturing &amp; Assembly Plans</vt:lpstr>
      <vt:lpstr>Testing &amp; Validation Plan</vt:lpstr>
      <vt:lpstr>Risk Analysis &amp; Safety Considerations</vt:lpstr>
      <vt:lpstr>Current State &amp; Path Forward</vt:lpstr>
      <vt:lpstr>Thank you</vt:lpstr>
      <vt:lpstr>References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Ramona McCarthy</dc:creator>
  <cp:lastModifiedBy>Iyer, Sankaran Suresh</cp:lastModifiedBy>
  <cp:revision>1</cp:revision>
  <dcterms:created xsi:type="dcterms:W3CDTF">2023-02-16T02:16:06Z</dcterms:created>
  <dcterms:modified xsi:type="dcterms:W3CDTF">2025-04-12T18:08:16Z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0x01010054E202481DC1CB46AA011D949D311478</vt:lpwstr>
  </property>
  <property fmtid="{D5CDD505-2E9C-101B-9397-08002B2CF9AE}" pid="3" name="MediaServiceImageTags">
    <vt:lpwstr/>
  </property>
  <property fmtid="{D5CDD505-2E9C-101B-9397-08002B2CF9AE}" pid="4" name="MSIP_Label_f7606f69-b0ae-4874-be30-7d43a3c7be10_Enabled">
    <vt:lpwstr>true</vt:lpwstr>
  </property>
  <property fmtid="{D5CDD505-2E9C-101B-9397-08002B2CF9AE}" pid="5" name="MSIP_Label_f7606f69-b0ae-4874-be30-7d43a3c7be10_SetDate">
    <vt:lpwstr>2025-04-12T17:02:19Z</vt:lpwstr>
  </property>
  <property fmtid="{D5CDD505-2E9C-101B-9397-08002B2CF9AE}" pid="6" name="MSIP_Label_f7606f69-b0ae-4874-be30-7d43a3c7be10_Method">
    <vt:lpwstr>Standard</vt:lpwstr>
  </property>
  <property fmtid="{D5CDD505-2E9C-101B-9397-08002B2CF9AE}" pid="7" name="MSIP_Label_f7606f69-b0ae-4874-be30-7d43a3c7be10_Name">
    <vt:lpwstr>defa4170-0d19-0005-0001-bc88714345d2</vt:lpwstr>
  </property>
  <property fmtid="{D5CDD505-2E9C-101B-9397-08002B2CF9AE}" pid="8" name="MSIP_Label_f7606f69-b0ae-4874-be30-7d43a3c7be10_SiteId">
    <vt:lpwstr>4130bd39-7c53-419c-b1e5-8758d6d63f21</vt:lpwstr>
  </property>
  <property fmtid="{D5CDD505-2E9C-101B-9397-08002B2CF9AE}" pid="9" name="MSIP_Label_f7606f69-b0ae-4874-be30-7d43a3c7be10_ActionId">
    <vt:lpwstr>7f68fb5e-f50d-4c67-ac8c-6381772a18d3</vt:lpwstr>
  </property>
  <property fmtid="{D5CDD505-2E9C-101B-9397-08002B2CF9AE}" pid="10" name="MSIP_Label_f7606f69-b0ae-4874-be30-7d43a3c7be10_ContentBits">
    <vt:lpwstr>0</vt:lpwstr>
  </property>
  <property fmtid="{D5CDD505-2E9C-101B-9397-08002B2CF9AE}" pid="11" name="MSIP_Label_f7606f69-b0ae-4874-be30-7d43a3c7be10_Tag">
    <vt:lpwstr>10, 3, 0, 1</vt:lpwstr>
  </property>
</Properties>
</file>